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58" r:id="rId4"/>
    <p:sldId id="272" r:id="rId5"/>
    <p:sldId id="259" r:id="rId6"/>
    <p:sldId id="260" r:id="rId7"/>
    <p:sldId id="261" r:id="rId8"/>
    <p:sldId id="263" r:id="rId9"/>
    <p:sldId id="264" r:id="rId10"/>
    <p:sldId id="265" r:id="rId11"/>
    <p:sldId id="278" r:id="rId12"/>
    <p:sldId id="283" r:id="rId13"/>
    <p:sldId id="267" r:id="rId14"/>
    <p:sldId id="282" r:id="rId15"/>
    <p:sldId id="276" r:id="rId16"/>
    <p:sldId id="274" r:id="rId17"/>
    <p:sldId id="271" r:id="rId18"/>
    <p:sldId id="279" r:id="rId19"/>
    <p:sldId id="280" r:id="rId20"/>
    <p:sldId id="287" r:id="rId21"/>
  </p:sldIdLst>
  <p:sldSz cx="12192000" cy="6858000"/>
  <p:notesSz cx="6858000" cy="9144000"/>
  <p:embeddedFontLst>
    <p:embeddedFont>
      <p:font typeface="Aptos" panose="020B0004020202020204" pitchFamily="34" charset="0"/>
      <p:regular r:id="rId23"/>
      <p:bold r:id="rId24"/>
      <p:italic r:id="rId25"/>
    </p:embeddedFont>
    <p:embeddedFont>
      <p:font typeface="Aptos Black" panose="020B0004020202020204" pitchFamily="34" charset="0"/>
      <p:bold r:id="rId26"/>
      <p:boldItalic r:id="rId27"/>
    </p:embeddedFont>
    <p:embeddedFont>
      <p:font typeface="Aptos ExtraBold" panose="020B0004020202020204" pitchFamily="34" charset="0"/>
      <p:bold r:id="rId28"/>
      <p:boldItalic r:id="rId29"/>
    </p:embeddedFont>
    <p:embeddedFont>
      <p:font typeface="Aptos SemiBold" panose="020B0004020202020204" pitchFamily="34" charset="0"/>
      <p:bold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535D11-21C4-7CB1-2ECD-3B5242F4DC3D}" name="Samantha Yost" initials="SY" userId="S::syost@ansi.org::56fbb238-5e7d-45d5-869c-a97385eaa111" providerId="AD"/>
  <p188:author id="{0F34FCEE-630C-3DCA-5B30-C02FDDAE4C3D}" name="Meg  Voizard" initials="MV" userId="S::mvoizard@ansi.org::1eb27879-746c-428e-abbe-048a0fbf76e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Zabinski" initials="JZ" lastIdx="14" clrIdx="0">
    <p:extLst>
      <p:ext uri="{19B8F6BF-5375-455C-9EA6-DF929625EA0E}">
        <p15:presenceInfo xmlns:p15="http://schemas.microsoft.com/office/powerpoint/2012/main" userId="S::jzabinski@ansi.org::18eb3c46-2b5f-4905-a7a7-f4715eaf4b3d" providerId="AD"/>
      </p:ext>
    </p:extLst>
  </p:cmAuthor>
  <p:cmAuthor id="2" name="Samantha Yost" initials="SY" lastIdx="17" clrIdx="1">
    <p:extLst>
      <p:ext uri="{19B8F6BF-5375-455C-9EA6-DF929625EA0E}">
        <p15:presenceInfo xmlns:p15="http://schemas.microsoft.com/office/powerpoint/2012/main" userId="S::syost@ansi.org::56fbb238-5e7d-45d5-869c-a97385eaa111" providerId="AD"/>
      </p:ext>
    </p:extLst>
  </p:cmAuthor>
  <p:cmAuthor id="3" name="Meg  Voizard" initials="MV" lastIdx="2" clrIdx="2">
    <p:extLst>
      <p:ext uri="{19B8F6BF-5375-455C-9EA6-DF929625EA0E}">
        <p15:presenceInfo xmlns:p15="http://schemas.microsoft.com/office/powerpoint/2012/main" userId="S::mvoizard@ansi.org::1eb27879-746c-428e-abbe-048a0fbf76ef" providerId="AD"/>
      </p:ext>
    </p:extLst>
  </p:cmAuthor>
  <p:cmAuthor id="4" name="Christine  Bernat" initials="CB" lastIdx="5" clrIdx="3">
    <p:extLst>
      <p:ext uri="{19B8F6BF-5375-455C-9EA6-DF929625EA0E}">
        <p15:presenceInfo xmlns:p15="http://schemas.microsoft.com/office/powerpoint/2012/main" userId="S::cbernat@ansi.org::6b19002e-56a6-4789-b05a-82c9f49c5b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AD72"/>
    <a:srgbClr val="000000"/>
    <a:srgbClr val="386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1" autoAdjust="0"/>
    <p:restoredTop sz="94660"/>
  </p:normalViewPr>
  <p:slideViewPr>
    <p:cSldViewPr snapToGrid="0">
      <p:cViewPr>
        <p:scale>
          <a:sx n="100" d="100"/>
          <a:sy n="100" d="100"/>
        </p:scale>
        <p:origin x="96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 Bernat" userId="6b19002e-56a6-4789-b05a-82c9f49c5bda" providerId="ADAL" clId="{5E9F5A43-EA29-4EEB-8792-F9C3ED4775F4}"/>
    <pc:docChg chg="undo custSel modSld">
      <pc:chgData name="Christine  Bernat" userId="6b19002e-56a6-4789-b05a-82c9f49c5bda" providerId="ADAL" clId="{5E9F5A43-EA29-4EEB-8792-F9C3ED4775F4}" dt="2024-07-18T16:28:42.783" v="554" actId="20577"/>
      <pc:docMkLst>
        <pc:docMk/>
      </pc:docMkLst>
      <pc:sldChg chg="modSp mod delCm modCm">
        <pc:chgData name="Christine  Bernat" userId="6b19002e-56a6-4789-b05a-82c9f49c5bda" providerId="ADAL" clId="{5E9F5A43-EA29-4EEB-8792-F9C3ED4775F4}" dt="2024-07-18T16:28:42.783" v="554" actId="20577"/>
        <pc:sldMkLst>
          <pc:docMk/>
          <pc:sldMk cId="1211995906" sldId="267"/>
        </pc:sldMkLst>
        <pc:spChg chg="mod">
          <ac:chgData name="Christine  Bernat" userId="6b19002e-56a6-4789-b05a-82c9f49c5bda" providerId="ADAL" clId="{5E9F5A43-EA29-4EEB-8792-F9C3ED4775F4}" dt="2024-07-18T16:24:47.195" v="546" actId="20577"/>
          <ac:spMkLst>
            <pc:docMk/>
            <pc:sldMk cId="1211995906" sldId="267"/>
            <ac:spMk id="7" creationId="{C82E1516-1B8A-4862-95DC-A45226F0B07C}"/>
          </ac:spMkLst>
        </pc:spChg>
        <pc:spChg chg="mod">
          <ac:chgData name="Christine  Bernat" userId="6b19002e-56a6-4789-b05a-82c9f49c5bda" providerId="ADAL" clId="{5E9F5A43-EA29-4EEB-8792-F9C3ED4775F4}" dt="2024-07-18T16:28:42.783" v="554" actId="20577"/>
          <ac:spMkLst>
            <pc:docMk/>
            <pc:sldMk cId="1211995906" sldId="267"/>
            <ac:spMk id="8" creationId="{5ADD9089-6711-42CB-87AD-593FC3428F4F}"/>
          </ac:spMkLst>
        </pc:spChg>
      </pc:sldChg>
    </pc:docChg>
  </pc:docChgLst>
  <pc:docChgLst>
    <pc:chgData name="Samantha Yost" userId="56fbb238-5e7d-45d5-869c-a97385eaa111" providerId="ADAL" clId="{55B57FF0-9C1A-481B-A6F8-0D76D409EDF9}"/>
    <pc:docChg chg="undo custSel addSld delSld modSld">
      <pc:chgData name="Samantha Yost" userId="56fbb238-5e7d-45d5-869c-a97385eaa111" providerId="ADAL" clId="{55B57FF0-9C1A-481B-A6F8-0D76D409EDF9}" dt="2024-08-09T13:26:33.171" v="1328" actId="1589"/>
      <pc:docMkLst>
        <pc:docMk/>
      </pc:docMkLst>
      <pc:sldChg chg="add">
        <pc:chgData name="Samantha Yost" userId="56fbb238-5e7d-45d5-869c-a97385eaa111" providerId="ADAL" clId="{55B57FF0-9C1A-481B-A6F8-0D76D409EDF9}" dt="2024-07-31T15:57:29.397" v="0"/>
        <pc:sldMkLst>
          <pc:docMk/>
          <pc:sldMk cId="0" sldId="256"/>
        </pc:sldMkLst>
      </pc:sldChg>
      <pc:sldChg chg="modSp add mod addCm modCm">
        <pc:chgData name="Samantha Yost" userId="56fbb238-5e7d-45d5-869c-a97385eaa111" providerId="ADAL" clId="{55B57FF0-9C1A-481B-A6F8-0D76D409EDF9}" dt="2024-08-09T13:26:33.171" v="1328" actId="1589"/>
        <pc:sldMkLst>
          <pc:docMk/>
          <pc:sldMk cId="2702894219" sldId="258"/>
        </pc:sldMkLst>
        <pc:spChg chg="mod">
          <ac:chgData name="Samantha Yost" userId="56fbb238-5e7d-45d5-869c-a97385eaa111" providerId="ADAL" clId="{55B57FF0-9C1A-481B-A6F8-0D76D409EDF9}" dt="2024-08-09T13:26:15.155" v="1327" actId="1076"/>
          <ac:spMkLst>
            <pc:docMk/>
            <pc:sldMk cId="2702894219" sldId="258"/>
            <ac:spMk id="6" creationId="{29942903-F86D-4CC0-AA73-6C0031B332EC}"/>
          </ac:spMkLst>
        </pc:spChg>
        <pc:spChg chg="mod">
          <ac:chgData name="Samantha Yost" userId="56fbb238-5e7d-45d5-869c-a97385eaa111" providerId="ADAL" clId="{55B57FF0-9C1A-481B-A6F8-0D76D409EDF9}" dt="2024-08-09T13:26:09.438" v="1326" actId="27636"/>
          <ac:spMkLst>
            <pc:docMk/>
            <pc:sldMk cId="2702894219" sldId="258"/>
            <ac:spMk id="7" creationId="{52156DEC-C06F-450C-B67E-9C40EC2303DE}"/>
          </ac:spMkLst>
        </pc:spChg>
      </pc:sldChg>
      <pc:sldChg chg="modSp add mod addCm modCm">
        <pc:chgData name="Samantha Yost" userId="56fbb238-5e7d-45d5-869c-a97385eaa111" providerId="ADAL" clId="{55B57FF0-9C1A-481B-A6F8-0D76D409EDF9}" dt="2024-08-09T13:21:14.420" v="1298" actId="20577"/>
        <pc:sldMkLst>
          <pc:docMk/>
          <pc:sldMk cId="600004131" sldId="259"/>
        </pc:sldMkLst>
        <pc:spChg chg="mod">
          <ac:chgData name="Samantha Yost" userId="56fbb238-5e7d-45d5-869c-a97385eaa111" providerId="ADAL" clId="{55B57FF0-9C1A-481B-A6F8-0D76D409EDF9}" dt="2024-08-09T13:21:14.420" v="1298" actId="20577"/>
          <ac:spMkLst>
            <pc:docMk/>
            <pc:sldMk cId="600004131" sldId="259"/>
            <ac:spMk id="9" creationId="{6A7F1CBE-C09A-4FD0-A692-E48899EA90A3}"/>
          </ac:spMkLst>
        </pc:spChg>
        <pc:spChg chg="mod">
          <ac:chgData name="Samantha Yost" userId="56fbb238-5e7d-45d5-869c-a97385eaa111" providerId="ADAL" clId="{55B57FF0-9C1A-481B-A6F8-0D76D409EDF9}" dt="2024-08-09T13:17:13.131" v="1184" actId="20577"/>
          <ac:spMkLst>
            <pc:docMk/>
            <pc:sldMk cId="600004131" sldId="259"/>
            <ac:spMk id="11" creationId="{2AB75281-8D29-4EAD-B616-BA4545090F9A}"/>
          </ac:spMkLst>
        </pc:spChg>
      </pc:sldChg>
      <pc:sldChg chg="modSp add mod addCm modCm">
        <pc:chgData name="Samantha Yost" userId="56fbb238-5e7d-45d5-869c-a97385eaa111" providerId="ADAL" clId="{55B57FF0-9C1A-481B-A6F8-0D76D409EDF9}" dt="2024-08-09T13:19:42.362" v="1255" actId="1589"/>
        <pc:sldMkLst>
          <pc:docMk/>
          <pc:sldMk cId="1306240408" sldId="260"/>
        </pc:sldMkLst>
        <pc:spChg chg="mod">
          <ac:chgData name="Samantha Yost" userId="56fbb238-5e7d-45d5-869c-a97385eaa111" providerId="ADAL" clId="{55B57FF0-9C1A-481B-A6F8-0D76D409EDF9}" dt="2024-07-31T17:49:06.079" v="442" actId="6549"/>
          <ac:spMkLst>
            <pc:docMk/>
            <pc:sldMk cId="1306240408" sldId="260"/>
            <ac:spMk id="14" creationId="{49628FD8-2063-42CF-A9F4-207630AACA58}"/>
          </ac:spMkLst>
        </pc:spChg>
        <pc:spChg chg="mod">
          <ac:chgData name="Samantha Yost" userId="56fbb238-5e7d-45d5-869c-a97385eaa111" providerId="ADAL" clId="{55B57FF0-9C1A-481B-A6F8-0D76D409EDF9}" dt="2024-08-09T13:17:34.985" v="1185"/>
          <ac:spMkLst>
            <pc:docMk/>
            <pc:sldMk cId="1306240408" sldId="260"/>
            <ac:spMk id="15" creationId="{DD4CA607-C015-43BA-B6E8-09DA0850D662}"/>
          </ac:spMkLst>
        </pc:spChg>
        <pc:spChg chg="mod">
          <ac:chgData name="Samantha Yost" userId="56fbb238-5e7d-45d5-869c-a97385eaa111" providerId="ADAL" clId="{55B57FF0-9C1A-481B-A6F8-0D76D409EDF9}" dt="2024-07-31T17:46:42.200" v="323" actId="20577"/>
          <ac:spMkLst>
            <pc:docMk/>
            <pc:sldMk cId="1306240408" sldId="260"/>
            <ac:spMk id="17" creationId="{6976EE6C-E530-4A5D-9014-3E5C7DD5330A}"/>
          </ac:spMkLst>
        </pc:spChg>
        <pc:spChg chg="mod">
          <ac:chgData name="Samantha Yost" userId="56fbb238-5e7d-45d5-869c-a97385eaa111" providerId="ADAL" clId="{55B57FF0-9C1A-481B-A6F8-0D76D409EDF9}" dt="2024-08-09T13:18:56.632" v="1254" actId="20577"/>
          <ac:spMkLst>
            <pc:docMk/>
            <pc:sldMk cId="1306240408" sldId="260"/>
            <ac:spMk id="18" creationId="{534BA161-7A9B-4163-BB59-8BC908808B2A}"/>
          </ac:spMkLst>
        </pc:spChg>
      </pc:sldChg>
      <pc:sldChg chg="add">
        <pc:chgData name="Samantha Yost" userId="56fbb238-5e7d-45d5-869c-a97385eaa111" providerId="ADAL" clId="{55B57FF0-9C1A-481B-A6F8-0D76D409EDF9}" dt="2024-07-31T15:57:29.397" v="0"/>
        <pc:sldMkLst>
          <pc:docMk/>
          <pc:sldMk cId="703457543" sldId="261"/>
        </pc:sldMkLst>
      </pc:sldChg>
      <pc:sldChg chg="modSp add mod addCm modCm">
        <pc:chgData name="Samantha Yost" userId="56fbb238-5e7d-45d5-869c-a97385eaa111" providerId="ADAL" clId="{55B57FF0-9C1A-481B-A6F8-0D76D409EDF9}" dt="2024-07-31T17:55:15.070" v="513"/>
        <pc:sldMkLst>
          <pc:docMk/>
          <pc:sldMk cId="2331501371" sldId="263"/>
        </pc:sldMkLst>
        <pc:spChg chg="mod">
          <ac:chgData name="Samantha Yost" userId="56fbb238-5e7d-45d5-869c-a97385eaa111" providerId="ADAL" clId="{55B57FF0-9C1A-481B-A6F8-0D76D409EDF9}" dt="2024-07-31T17:51:44.247" v="507" actId="14100"/>
          <ac:spMkLst>
            <pc:docMk/>
            <pc:sldMk cId="2331501371" sldId="263"/>
            <ac:spMk id="18" creationId="{3DFAFC05-4DED-4483-B1EC-B3F859A8BBFD}"/>
          </ac:spMkLst>
        </pc:spChg>
        <pc:spChg chg="mod">
          <ac:chgData name="Samantha Yost" userId="56fbb238-5e7d-45d5-869c-a97385eaa111" providerId="ADAL" clId="{55B57FF0-9C1A-481B-A6F8-0D76D409EDF9}" dt="2024-07-31T17:51:44.247" v="507" actId="14100"/>
          <ac:spMkLst>
            <pc:docMk/>
            <pc:sldMk cId="2331501371" sldId="263"/>
            <ac:spMk id="19" creationId="{A7172DB1-4FEF-42EC-873A-22080BA887E2}"/>
          </ac:spMkLst>
        </pc:spChg>
      </pc:sldChg>
      <pc:sldChg chg="modSp add mod addCm modCm">
        <pc:chgData name="Samantha Yost" userId="56fbb238-5e7d-45d5-869c-a97385eaa111" providerId="ADAL" clId="{55B57FF0-9C1A-481B-A6F8-0D76D409EDF9}" dt="2024-08-09T13:21:06.696" v="1291" actId="20577"/>
        <pc:sldMkLst>
          <pc:docMk/>
          <pc:sldMk cId="2721318372" sldId="264"/>
        </pc:sldMkLst>
        <pc:spChg chg="mod">
          <ac:chgData name="Samantha Yost" userId="56fbb238-5e7d-45d5-869c-a97385eaa111" providerId="ADAL" clId="{55B57FF0-9C1A-481B-A6F8-0D76D409EDF9}" dt="2024-08-09T13:21:06.696" v="1291" actId="20577"/>
          <ac:spMkLst>
            <pc:docMk/>
            <pc:sldMk cId="2721318372" sldId="264"/>
            <ac:spMk id="2" creationId="{5D38397F-75E2-4E08-B97C-2B870D896995}"/>
          </ac:spMkLst>
        </pc:spChg>
        <pc:spChg chg="mod">
          <ac:chgData name="Samantha Yost" userId="56fbb238-5e7d-45d5-869c-a97385eaa111" providerId="ADAL" clId="{55B57FF0-9C1A-481B-A6F8-0D76D409EDF9}" dt="2024-08-09T13:20:50.031" v="1256"/>
          <ac:spMkLst>
            <pc:docMk/>
            <pc:sldMk cId="2721318372" sldId="264"/>
            <ac:spMk id="13" creationId="{75B7268B-ACFB-4E7E-822E-82AA3F363527}"/>
          </ac:spMkLst>
        </pc:spChg>
      </pc:sldChg>
      <pc:sldChg chg="modSp add mod addCm modCm">
        <pc:chgData name="Samantha Yost" userId="56fbb238-5e7d-45d5-869c-a97385eaa111" providerId="ADAL" clId="{55B57FF0-9C1A-481B-A6F8-0D76D409EDF9}" dt="2024-07-31T18:02:47.379" v="748"/>
        <pc:sldMkLst>
          <pc:docMk/>
          <pc:sldMk cId="3804050641" sldId="265"/>
        </pc:sldMkLst>
        <pc:spChg chg="mod">
          <ac:chgData name="Samantha Yost" userId="56fbb238-5e7d-45d5-869c-a97385eaa111" providerId="ADAL" clId="{55B57FF0-9C1A-481B-A6F8-0D76D409EDF9}" dt="2024-07-31T18:02:02.286" v="743" actId="20577"/>
          <ac:spMkLst>
            <pc:docMk/>
            <pc:sldMk cId="3804050641" sldId="265"/>
            <ac:spMk id="9" creationId="{4A8F3491-9B68-4480-9CCE-60FD5DCC20CE}"/>
          </ac:spMkLst>
        </pc:spChg>
      </pc:sldChg>
      <pc:sldChg chg="modSp add del mod addCm modCm">
        <pc:chgData name="Samantha Yost" userId="56fbb238-5e7d-45d5-869c-a97385eaa111" providerId="ADAL" clId="{55B57FF0-9C1A-481B-A6F8-0D76D409EDF9}" dt="2024-08-09T13:21:47.391" v="1300" actId="47"/>
        <pc:sldMkLst>
          <pc:docMk/>
          <pc:sldMk cId="1424449190" sldId="266"/>
        </pc:sldMkLst>
        <pc:spChg chg="mod">
          <ac:chgData name="Samantha Yost" userId="56fbb238-5e7d-45d5-869c-a97385eaa111" providerId="ADAL" clId="{55B57FF0-9C1A-481B-A6F8-0D76D409EDF9}" dt="2024-07-31T18:03:24.280" v="782" actId="403"/>
          <ac:spMkLst>
            <pc:docMk/>
            <pc:sldMk cId="1424449190" sldId="266"/>
            <ac:spMk id="2" creationId="{EE8F30E6-C6B9-4E6B-9F08-4E0D282DA869}"/>
          </ac:spMkLst>
        </pc:spChg>
        <pc:spChg chg="mod">
          <ac:chgData name="Samantha Yost" userId="56fbb238-5e7d-45d5-869c-a97385eaa111" providerId="ADAL" clId="{55B57FF0-9C1A-481B-A6F8-0D76D409EDF9}" dt="2024-07-31T18:38:52.539" v="1093" actId="20577"/>
          <ac:spMkLst>
            <pc:docMk/>
            <pc:sldMk cId="1424449190" sldId="266"/>
            <ac:spMk id="6" creationId="{90E44F5B-F639-4D70-B871-C86B91B0A9DD}"/>
          </ac:spMkLst>
        </pc:spChg>
        <pc:picChg chg="mod ord modCrop">
          <ac:chgData name="Samantha Yost" userId="56fbb238-5e7d-45d5-869c-a97385eaa111" providerId="ADAL" clId="{55B57FF0-9C1A-481B-A6F8-0D76D409EDF9}" dt="2024-07-31T18:06:10.375" v="826" actId="1076"/>
          <ac:picMkLst>
            <pc:docMk/>
            <pc:sldMk cId="1424449190" sldId="266"/>
            <ac:picMk id="8" creationId="{AA1C6178-9D63-428E-AEDD-131F5CEF15B7}"/>
          </ac:picMkLst>
        </pc:picChg>
      </pc:sldChg>
      <pc:sldChg chg="add">
        <pc:chgData name="Samantha Yost" userId="56fbb238-5e7d-45d5-869c-a97385eaa111" providerId="ADAL" clId="{55B57FF0-9C1A-481B-A6F8-0D76D409EDF9}" dt="2024-07-31T15:57:29.397" v="0"/>
        <pc:sldMkLst>
          <pc:docMk/>
          <pc:sldMk cId="1604638746" sldId="272"/>
        </pc:sldMkLst>
      </pc:sldChg>
      <pc:sldChg chg="add">
        <pc:chgData name="Samantha Yost" userId="56fbb238-5e7d-45d5-869c-a97385eaa111" providerId="ADAL" clId="{55B57FF0-9C1A-481B-A6F8-0D76D409EDF9}" dt="2024-07-31T15:57:29.397" v="0"/>
        <pc:sldMkLst>
          <pc:docMk/>
          <pc:sldMk cId="289033870" sldId="273"/>
        </pc:sldMkLst>
      </pc:sldChg>
      <pc:sldChg chg="modSp add mod">
        <pc:chgData name="Samantha Yost" userId="56fbb238-5e7d-45d5-869c-a97385eaa111" providerId="ADAL" clId="{55B57FF0-9C1A-481B-A6F8-0D76D409EDF9}" dt="2024-07-31T18:55:51.623" v="1107" actId="20577"/>
        <pc:sldMkLst>
          <pc:docMk/>
          <pc:sldMk cId="564487755" sldId="274"/>
        </pc:sldMkLst>
        <pc:spChg chg="mod">
          <ac:chgData name="Samantha Yost" userId="56fbb238-5e7d-45d5-869c-a97385eaa111" providerId="ADAL" clId="{55B57FF0-9C1A-481B-A6F8-0D76D409EDF9}" dt="2024-07-31T18:55:51.623" v="1107" actId="20577"/>
          <ac:spMkLst>
            <pc:docMk/>
            <pc:sldMk cId="564487755" sldId="274"/>
            <ac:spMk id="3" creationId="{1033FA00-4D9F-4C7F-840D-A18E316C38F1}"/>
          </ac:spMkLst>
        </pc:spChg>
      </pc:sldChg>
      <pc:sldChg chg="add">
        <pc:chgData name="Samantha Yost" userId="56fbb238-5e7d-45d5-869c-a97385eaa111" providerId="ADAL" clId="{55B57FF0-9C1A-481B-A6F8-0D76D409EDF9}" dt="2024-07-31T19:46:50.098" v="1108"/>
        <pc:sldMkLst>
          <pc:docMk/>
          <pc:sldMk cId="2616466514" sldId="275"/>
        </pc:sldMkLst>
      </pc:sldChg>
      <pc:sldChg chg="add">
        <pc:chgData name="Samantha Yost" userId="56fbb238-5e7d-45d5-869c-a97385eaa111" providerId="ADAL" clId="{55B57FF0-9C1A-481B-A6F8-0D76D409EDF9}" dt="2024-07-31T19:46:50.098" v="1108"/>
        <pc:sldMkLst>
          <pc:docMk/>
          <pc:sldMk cId="3696985860" sldId="276"/>
        </pc:sldMkLst>
      </pc:sldChg>
      <pc:sldChg chg="add">
        <pc:chgData name="Samantha Yost" userId="56fbb238-5e7d-45d5-869c-a97385eaa111" providerId="ADAL" clId="{55B57FF0-9C1A-481B-A6F8-0D76D409EDF9}" dt="2024-07-31T19:46:50.098" v="1108"/>
        <pc:sldMkLst>
          <pc:docMk/>
          <pc:sldMk cId="3703709523" sldId="277"/>
        </pc:sldMkLst>
      </pc:sldChg>
      <pc:sldChg chg="add">
        <pc:chgData name="Samantha Yost" userId="56fbb238-5e7d-45d5-869c-a97385eaa111" providerId="ADAL" clId="{55B57FF0-9C1A-481B-A6F8-0D76D409EDF9}" dt="2024-08-09T13:21:33.471" v="1299"/>
        <pc:sldMkLst>
          <pc:docMk/>
          <pc:sldMk cId="273797734" sldId="278"/>
        </pc:sldMkLst>
      </pc:sldChg>
    </pc:docChg>
  </pc:docChgLst>
  <pc:docChgLst>
    <pc:chgData name="Samantha Yost" userId="S::syost@ansi.org::56fbb238-5e7d-45d5-869c-a97385eaa111" providerId="AD" clId="Web-{E9B0EE76-249A-48F5-EEEC-600B079DFEB4}"/>
    <pc:docChg chg="mod modSld">
      <pc:chgData name="Samantha Yost" userId="S::syost@ansi.org::56fbb238-5e7d-45d5-869c-a97385eaa111" providerId="AD" clId="Web-{E9B0EE76-249A-48F5-EEEC-600B079DFEB4}" dt="2024-08-01T14:28:10.072" v="3" actId="20577"/>
      <pc:docMkLst>
        <pc:docMk/>
      </pc:docMkLst>
      <pc:sldChg chg="modSp">
        <pc:chgData name="Samantha Yost" userId="S::syost@ansi.org::56fbb238-5e7d-45d5-869c-a97385eaa111" providerId="AD" clId="Web-{E9B0EE76-249A-48F5-EEEC-600B079DFEB4}" dt="2024-08-01T14:28:10.072" v="3" actId="20577"/>
        <pc:sldMkLst>
          <pc:docMk/>
          <pc:sldMk cId="2331501371" sldId="263"/>
        </pc:sldMkLst>
        <pc:spChg chg="mod">
          <ac:chgData name="Samantha Yost" userId="S::syost@ansi.org::56fbb238-5e7d-45d5-869c-a97385eaa111" providerId="AD" clId="Web-{E9B0EE76-249A-48F5-EEEC-600B079DFEB4}" dt="2024-08-01T14:28:10.072" v="3" actId="20577"/>
          <ac:spMkLst>
            <pc:docMk/>
            <pc:sldMk cId="2331501371" sldId="263"/>
            <ac:spMk id="21" creationId="{B8C40991-B682-4F9F-88EE-1FC7DE5F9D22}"/>
          </ac:spMkLst>
        </pc:spChg>
      </pc:sldChg>
    </pc:docChg>
  </pc:docChgLst>
  <pc:docChgLst>
    <pc:chgData name="Meg  Voizard" userId="S::mvoizard@ansi.org::1eb27879-746c-428e-abbe-048a0fbf76ef" providerId="AD" clId="Web-{C8BD3D95-596A-64AE-40A3-265FF8525F69}"/>
    <pc:docChg chg="mod modSld">
      <pc:chgData name="Meg  Voizard" userId="S::mvoizard@ansi.org::1eb27879-746c-428e-abbe-048a0fbf76ef" providerId="AD" clId="Web-{C8BD3D95-596A-64AE-40A3-265FF8525F69}" dt="2024-06-25T16:02:14.789" v="18" actId="20577"/>
      <pc:docMkLst>
        <pc:docMk/>
      </pc:docMkLst>
      <pc:sldChg chg="modSp">
        <pc:chgData name="Meg  Voizard" userId="S::mvoizard@ansi.org::1eb27879-746c-428e-abbe-048a0fbf76ef" providerId="AD" clId="Web-{C8BD3D95-596A-64AE-40A3-265FF8525F69}" dt="2024-06-25T16:01:59.007" v="11" actId="20577"/>
        <pc:sldMkLst>
          <pc:docMk/>
          <pc:sldMk cId="1211995906" sldId="267"/>
        </pc:sldMkLst>
        <pc:spChg chg="mod">
          <ac:chgData name="Meg  Voizard" userId="S::mvoizard@ansi.org::1eb27879-746c-428e-abbe-048a0fbf76ef" providerId="AD" clId="Web-{C8BD3D95-596A-64AE-40A3-265FF8525F69}" dt="2024-06-25T16:01:59.007" v="11" actId="20577"/>
          <ac:spMkLst>
            <pc:docMk/>
            <pc:sldMk cId="1211995906" sldId="267"/>
            <ac:spMk id="7" creationId="{C82E1516-1B8A-4862-95DC-A45226F0B07C}"/>
          </ac:spMkLst>
        </pc:spChg>
      </pc:sldChg>
      <pc:sldChg chg="modSp">
        <pc:chgData name="Meg  Voizard" userId="S::mvoizard@ansi.org::1eb27879-746c-428e-abbe-048a0fbf76ef" providerId="AD" clId="Web-{C8BD3D95-596A-64AE-40A3-265FF8525F69}" dt="2024-06-25T16:02:14.789" v="18" actId="20577"/>
        <pc:sldMkLst>
          <pc:docMk/>
          <pc:sldMk cId="3403116733" sldId="268"/>
        </pc:sldMkLst>
        <pc:spChg chg="mod">
          <ac:chgData name="Meg  Voizard" userId="S::mvoizard@ansi.org::1eb27879-746c-428e-abbe-048a0fbf76ef" providerId="AD" clId="Web-{C8BD3D95-596A-64AE-40A3-265FF8525F69}" dt="2024-06-25T16:02:14.789" v="18" actId="20577"/>
          <ac:spMkLst>
            <pc:docMk/>
            <pc:sldMk cId="3403116733" sldId="268"/>
            <ac:spMk id="11" creationId="{10128178-A70B-4D04-8B31-157F0ADBF3C0}"/>
          </ac:spMkLst>
        </pc:spChg>
      </pc:sldChg>
      <pc:sldChg chg="modSp addCm">
        <pc:chgData name="Meg  Voizard" userId="S::mvoizard@ansi.org::1eb27879-746c-428e-abbe-048a0fbf76ef" providerId="AD" clId="Web-{C8BD3D95-596A-64AE-40A3-265FF8525F69}" dt="2024-06-25T16:01:16.896" v="5" actId="20577"/>
        <pc:sldMkLst>
          <pc:docMk/>
          <pc:sldMk cId="2431365522" sldId="269"/>
        </pc:sldMkLst>
        <pc:spChg chg="mod">
          <ac:chgData name="Meg  Voizard" userId="S::mvoizard@ansi.org::1eb27879-746c-428e-abbe-048a0fbf76ef" providerId="AD" clId="Web-{C8BD3D95-596A-64AE-40A3-265FF8525F69}" dt="2024-06-25T16:01:16.896" v="5" actId="20577"/>
          <ac:spMkLst>
            <pc:docMk/>
            <pc:sldMk cId="2431365522" sldId="269"/>
            <ac:spMk id="8" creationId="{C60D729F-83BD-4BEE-A81D-9F97173DB407}"/>
          </ac:spMkLst>
        </pc:spChg>
      </pc:sldChg>
    </pc:docChg>
  </pc:docChgLst>
  <pc:docChgLst>
    <pc:chgData name="Samantha Yost" userId="S::syost@ansi.org::56fbb238-5e7d-45d5-869c-a97385eaa111" providerId="AD" clId="Web-{F25B2867-5401-3BC7-7AB8-50E3F537AB07}"/>
    <pc:docChg chg="modSld">
      <pc:chgData name="Samantha Yost" userId="S::syost@ansi.org::56fbb238-5e7d-45d5-869c-a97385eaa111" providerId="AD" clId="Web-{F25B2867-5401-3BC7-7AB8-50E3F537AB07}" dt="2024-07-31T19:45:53.057" v="5" actId="20577"/>
      <pc:docMkLst>
        <pc:docMk/>
      </pc:docMkLst>
      <pc:sldChg chg="modSp">
        <pc:chgData name="Samantha Yost" userId="S::syost@ansi.org::56fbb238-5e7d-45d5-869c-a97385eaa111" providerId="AD" clId="Web-{F25B2867-5401-3BC7-7AB8-50E3F537AB07}" dt="2024-07-31T19:45:53.057" v="5" actId="20577"/>
        <pc:sldMkLst>
          <pc:docMk/>
          <pc:sldMk cId="1211995906" sldId="267"/>
        </pc:sldMkLst>
        <pc:spChg chg="mod">
          <ac:chgData name="Samantha Yost" userId="S::syost@ansi.org::56fbb238-5e7d-45d5-869c-a97385eaa111" providerId="AD" clId="Web-{F25B2867-5401-3BC7-7AB8-50E3F537AB07}" dt="2024-07-31T19:45:53.057" v="5" actId="20577"/>
          <ac:spMkLst>
            <pc:docMk/>
            <pc:sldMk cId="1211995906" sldId="267"/>
            <ac:spMk id="7" creationId="{C82E1516-1B8A-4862-95DC-A45226F0B07C}"/>
          </ac:spMkLst>
        </pc:spChg>
      </pc:sldChg>
    </pc:docChg>
  </pc:docChgLst>
  <pc:docChgLst>
    <pc:chgData name="Samantha Yost" userId="56fbb238-5e7d-45d5-869c-a97385eaa111" providerId="ADAL" clId="{CB786ACD-7673-4D4C-A923-7551C98078C9}"/>
    <pc:docChg chg="undo custSel addSld modSld">
      <pc:chgData name="Samantha Yost" userId="56fbb238-5e7d-45d5-869c-a97385eaa111" providerId="ADAL" clId="{CB786ACD-7673-4D4C-A923-7551C98078C9}" dt="2024-10-14T14:13:44.070" v="56" actId="255"/>
      <pc:docMkLst>
        <pc:docMk/>
      </pc:docMkLst>
      <pc:sldChg chg="addSp delSp modSp mod">
        <pc:chgData name="Samantha Yost" userId="56fbb238-5e7d-45d5-869c-a97385eaa111" providerId="ADAL" clId="{CB786ACD-7673-4D4C-A923-7551C98078C9}" dt="2024-10-14T14:13:44.070" v="56" actId="255"/>
        <pc:sldMkLst>
          <pc:docMk/>
          <pc:sldMk cId="0" sldId="256"/>
        </pc:sldMkLst>
        <pc:spChg chg="add mod">
          <ac:chgData name="Samantha Yost" userId="56fbb238-5e7d-45d5-869c-a97385eaa111" providerId="ADAL" clId="{CB786ACD-7673-4D4C-A923-7551C98078C9}" dt="2024-10-14T14:13:44.070" v="56" actId="255"/>
          <ac:spMkLst>
            <pc:docMk/>
            <pc:sldMk cId="0" sldId="256"/>
            <ac:spMk id="7" creationId="{DE4B90E3-E64A-493A-AEC8-2B7515D5F0D6}"/>
          </ac:spMkLst>
        </pc:spChg>
        <pc:spChg chg="mod">
          <ac:chgData name="Samantha Yost" userId="56fbb238-5e7d-45d5-869c-a97385eaa111" providerId="ADAL" clId="{CB786ACD-7673-4D4C-A923-7551C98078C9}" dt="2024-10-14T13:56:35.649" v="45" actId="1076"/>
          <ac:spMkLst>
            <pc:docMk/>
            <pc:sldMk cId="0" sldId="256"/>
            <ac:spMk id="10241" creationId="{00000000-0000-0000-0000-000000000000}"/>
          </ac:spMkLst>
        </pc:spChg>
        <pc:picChg chg="add del mod">
          <ac:chgData name="Samantha Yost" userId="56fbb238-5e7d-45d5-869c-a97385eaa111" providerId="ADAL" clId="{CB786ACD-7673-4D4C-A923-7551C98078C9}" dt="2024-10-14T13:53:34.746" v="17"/>
          <ac:picMkLst>
            <pc:docMk/>
            <pc:sldMk cId="0" sldId="256"/>
            <ac:picMk id="2" creationId="{EA57C784-BF04-4772-9A27-EAA8CF533ACB}"/>
          </ac:picMkLst>
        </pc:picChg>
        <pc:picChg chg="mod">
          <ac:chgData name="Samantha Yost" userId="56fbb238-5e7d-45d5-869c-a97385eaa111" providerId="ADAL" clId="{CB786ACD-7673-4D4C-A923-7551C98078C9}" dt="2024-10-14T13:56:25.595" v="33" actId="1076"/>
          <ac:picMkLst>
            <pc:docMk/>
            <pc:sldMk cId="0" sldId="256"/>
            <ac:picMk id="3" creationId="{865AC916-1C43-4052-90F7-6A7FC29BBB9D}"/>
          </ac:picMkLst>
        </pc:picChg>
        <pc:picChg chg="add del mod">
          <ac:chgData name="Samantha Yost" userId="56fbb238-5e7d-45d5-869c-a97385eaa111" providerId="ADAL" clId="{CB786ACD-7673-4D4C-A923-7551C98078C9}" dt="2024-10-14T14:13:22.292" v="46" actId="478"/>
          <ac:picMkLst>
            <pc:docMk/>
            <pc:sldMk cId="0" sldId="256"/>
            <ac:picMk id="6" creationId="{53257F11-B406-4BCF-A643-0BEA4D343B04}"/>
          </ac:picMkLst>
        </pc:picChg>
        <pc:picChg chg="add del">
          <ac:chgData name="Samantha Yost" userId="56fbb238-5e7d-45d5-869c-a97385eaa111" providerId="ADAL" clId="{CB786ACD-7673-4D4C-A923-7551C98078C9}" dt="2024-10-14T13:53:35.205" v="18" actId="478"/>
          <ac:picMkLst>
            <pc:docMk/>
            <pc:sldMk cId="0" sldId="256"/>
            <ac:picMk id="1026" creationId="{3DCE362A-084E-4647-8068-E05D61B7A22B}"/>
          </ac:picMkLst>
        </pc:picChg>
      </pc:sldChg>
      <pc:sldChg chg="add">
        <pc:chgData name="Samantha Yost" userId="56fbb238-5e7d-45d5-869c-a97385eaa111" providerId="ADAL" clId="{CB786ACD-7673-4D4C-A923-7551C98078C9}" dt="2024-10-04T19:42:01.831" v="0"/>
        <pc:sldMkLst>
          <pc:docMk/>
          <pc:sldMk cId="1398924668" sldId="287"/>
        </pc:sldMkLst>
      </pc:sldChg>
    </pc:docChg>
  </pc:docChgLst>
  <pc:docChgLst>
    <pc:chgData name="Christine  Bernat" userId="S::cbernat@ansi.org::6b19002e-56a6-4789-b05a-82c9f49c5bda" providerId="AD" clId="Web-{241BEBB9-60A6-C566-43E6-D3C1F4D85FEF}"/>
    <pc:docChg chg="modSld">
      <pc:chgData name="Christine  Bernat" userId="S::cbernat@ansi.org::6b19002e-56a6-4789-b05a-82c9f49c5bda" providerId="AD" clId="Web-{241BEBB9-60A6-C566-43E6-D3C1F4D85FEF}" dt="2024-08-01T14:02:01.193" v="58" actId="20577"/>
      <pc:docMkLst>
        <pc:docMk/>
      </pc:docMkLst>
      <pc:sldChg chg="modSp">
        <pc:chgData name="Christine  Bernat" userId="S::cbernat@ansi.org::6b19002e-56a6-4789-b05a-82c9f49c5bda" providerId="AD" clId="Web-{241BEBB9-60A6-C566-43E6-D3C1F4D85FEF}" dt="2024-08-01T13:55:39.516" v="42" actId="20577"/>
        <pc:sldMkLst>
          <pc:docMk/>
          <pc:sldMk cId="2331501371" sldId="263"/>
        </pc:sldMkLst>
        <pc:spChg chg="mod">
          <ac:chgData name="Christine  Bernat" userId="S::cbernat@ansi.org::6b19002e-56a6-4789-b05a-82c9f49c5bda" providerId="AD" clId="Web-{241BEBB9-60A6-C566-43E6-D3C1F4D85FEF}" dt="2024-08-01T13:55:39.516" v="42" actId="20577"/>
          <ac:spMkLst>
            <pc:docMk/>
            <pc:sldMk cId="2331501371" sldId="263"/>
            <ac:spMk id="21" creationId="{B8C40991-B682-4F9F-88EE-1FC7DE5F9D22}"/>
          </ac:spMkLst>
        </pc:spChg>
      </pc:sldChg>
      <pc:sldChg chg="modSp">
        <pc:chgData name="Christine  Bernat" userId="S::cbernat@ansi.org::6b19002e-56a6-4789-b05a-82c9f49c5bda" providerId="AD" clId="Web-{241BEBB9-60A6-C566-43E6-D3C1F4D85FEF}" dt="2024-08-01T14:02:01.193" v="58" actId="20577"/>
        <pc:sldMkLst>
          <pc:docMk/>
          <pc:sldMk cId="1424449190" sldId="266"/>
        </pc:sldMkLst>
        <pc:spChg chg="mod">
          <ac:chgData name="Christine  Bernat" userId="S::cbernat@ansi.org::6b19002e-56a6-4789-b05a-82c9f49c5bda" providerId="AD" clId="Web-{241BEBB9-60A6-C566-43E6-D3C1F4D85FEF}" dt="2024-08-01T14:02:01.193" v="58" actId="20577"/>
          <ac:spMkLst>
            <pc:docMk/>
            <pc:sldMk cId="1424449190" sldId="266"/>
            <ac:spMk id="6" creationId="{90E44F5B-F639-4D70-B871-C86B91B0A9DD}"/>
          </ac:spMkLst>
        </pc:spChg>
      </pc:sldChg>
    </pc:docChg>
  </pc:docChgLst>
  <pc:docChgLst>
    <pc:chgData name="Jana Zabinski" userId="18eb3c46-2b5f-4905-a7a7-f4715eaf4b3d" providerId="ADAL" clId="{E25EAD4D-F107-4AAE-BF92-ABE549E7CD47}"/>
    <pc:docChg chg="undo custSel addSld delSld modSld sldOrd">
      <pc:chgData name="Jana Zabinski" userId="18eb3c46-2b5f-4905-a7a7-f4715eaf4b3d" providerId="ADAL" clId="{E25EAD4D-F107-4AAE-BF92-ABE549E7CD47}" dt="2024-08-09T18:09:00.838" v="204" actId="207"/>
      <pc:docMkLst>
        <pc:docMk/>
      </pc:docMkLst>
      <pc:sldChg chg="modSp mod addCm delCm">
        <pc:chgData name="Jana Zabinski" userId="18eb3c46-2b5f-4905-a7a7-f4715eaf4b3d" providerId="ADAL" clId="{E25EAD4D-F107-4AAE-BF92-ABE549E7CD47}" dt="2024-08-09T18:09:00.838" v="204" actId="207"/>
        <pc:sldMkLst>
          <pc:docMk/>
          <pc:sldMk cId="2702894219" sldId="258"/>
        </pc:sldMkLst>
        <pc:spChg chg="mod">
          <ac:chgData name="Jana Zabinski" userId="18eb3c46-2b5f-4905-a7a7-f4715eaf4b3d" providerId="ADAL" clId="{E25EAD4D-F107-4AAE-BF92-ABE549E7CD47}" dt="2024-08-09T18:09:00.838" v="204" actId="207"/>
          <ac:spMkLst>
            <pc:docMk/>
            <pc:sldMk cId="2702894219" sldId="258"/>
            <ac:spMk id="7" creationId="{52156DEC-C06F-450C-B67E-9C40EC2303DE}"/>
          </ac:spMkLst>
        </pc:spChg>
      </pc:sldChg>
      <pc:sldChg chg="delCm">
        <pc:chgData name="Jana Zabinski" userId="18eb3c46-2b5f-4905-a7a7-f4715eaf4b3d" providerId="ADAL" clId="{E25EAD4D-F107-4AAE-BF92-ABE549E7CD47}" dt="2024-08-09T17:57:11.727" v="121" actId="1592"/>
        <pc:sldMkLst>
          <pc:docMk/>
          <pc:sldMk cId="600004131" sldId="259"/>
        </pc:sldMkLst>
      </pc:sldChg>
      <pc:sldChg chg="addCm delCm">
        <pc:chgData name="Jana Zabinski" userId="18eb3c46-2b5f-4905-a7a7-f4715eaf4b3d" providerId="ADAL" clId="{E25EAD4D-F107-4AAE-BF92-ABE549E7CD47}" dt="2024-08-09T17:58:34.828" v="122" actId="1592"/>
        <pc:sldMkLst>
          <pc:docMk/>
          <pc:sldMk cId="1306240408" sldId="260"/>
        </pc:sldMkLst>
      </pc:sldChg>
      <pc:sldChg chg="addCm delCm">
        <pc:chgData name="Jana Zabinski" userId="18eb3c46-2b5f-4905-a7a7-f4715eaf4b3d" providerId="ADAL" clId="{E25EAD4D-F107-4AAE-BF92-ABE549E7CD47}" dt="2024-08-09T17:58:55.090" v="123" actId="1592"/>
        <pc:sldMkLst>
          <pc:docMk/>
          <pc:sldMk cId="2331501371" sldId="263"/>
        </pc:sldMkLst>
      </pc:sldChg>
      <pc:sldChg chg="modSp mod addCm delCm modCm">
        <pc:chgData name="Jana Zabinski" userId="18eb3c46-2b5f-4905-a7a7-f4715eaf4b3d" providerId="ADAL" clId="{E25EAD4D-F107-4AAE-BF92-ABE549E7CD47}" dt="2024-08-09T17:59:09.136" v="125" actId="1592"/>
        <pc:sldMkLst>
          <pc:docMk/>
          <pc:sldMk cId="2721318372" sldId="264"/>
        </pc:sldMkLst>
        <pc:spChg chg="mod">
          <ac:chgData name="Jana Zabinski" userId="18eb3c46-2b5f-4905-a7a7-f4715eaf4b3d" providerId="ADAL" clId="{E25EAD4D-F107-4AAE-BF92-ABE549E7CD47}" dt="2024-08-01T17:24:41.931" v="35" actId="20577"/>
          <ac:spMkLst>
            <pc:docMk/>
            <pc:sldMk cId="2721318372" sldId="264"/>
            <ac:spMk id="13" creationId="{75B7268B-ACFB-4E7E-822E-82AA3F363527}"/>
          </ac:spMkLst>
        </pc:spChg>
      </pc:sldChg>
      <pc:sldChg chg="delCm">
        <pc:chgData name="Jana Zabinski" userId="18eb3c46-2b5f-4905-a7a7-f4715eaf4b3d" providerId="ADAL" clId="{E25EAD4D-F107-4AAE-BF92-ABE549E7CD47}" dt="2024-08-09T17:59:18.131" v="126" actId="1592"/>
        <pc:sldMkLst>
          <pc:docMk/>
          <pc:sldMk cId="3804050641" sldId="265"/>
        </pc:sldMkLst>
      </pc:sldChg>
      <pc:sldChg chg="modSp mod addCm modCm">
        <pc:chgData name="Jana Zabinski" userId="18eb3c46-2b5f-4905-a7a7-f4715eaf4b3d" providerId="ADAL" clId="{E25EAD4D-F107-4AAE-BF92-ABE549E7CD47}" dt="2024-08-01T17:27:21.370" v="37"/>
        <pc:sldMkLst>
          <pc:docMk/>
          <pc:sldMk cId="1424449190" sldId="266"/>
        </pc:sldMkLst>
        <pc:spChg chg="mod">
          <ac:chgData name="Jana Zabinski" userId="18eb3c46-2b5f-4905-a7a7-f4715eaf4b3d" providerId="ADAL" clId="{E25EAD4D-F107-4AAE-BF92-ABE549E7CD47}" dt="2024-07-31T19:35:59.731" v="1" actId="6549"/>
          <ac:spMkLst>
            <pc:docMk/>
            <pc:sldMk cId="1424449190" sldId="266"/>
            <ac:spMk id="6" creationId="{90E44F5B-F639-4D70-B871-C86B91B0A9DD}"/>
          </ac:spMkLst>
        </pc:spChg>
      </pc:sldChg>
      <pc:sldChg chg="del">
        <pc:chgData name="Jana Zabinski" userId="18eb3c46-2b5f-4905-a7a7-f4715eaf4b3d" providerId="ADAL" clId="{E25EAD4D-F107-4AAE-BF92-ABE549E7CD47}" dt="2024-08-01T17:54:25.987" v="116" actId="47"/>
        <pc:sldMkLst>
          <pc:docMk/>
          <pc:sldMk cId="1211995906" sldId="267"/>
        </pc:sldMkLst>
      </pc:sldChg>
      <pc:sldChg chg="del">
        <pc:chgData name="Jana Zabinski" userId="18eb3c46-2b5f-4905-a7a7-f4715eaf4b3d" providerId="ADAL" clId="{E25EAD4D-F107-4AAE-BF92-ABE549E7CD47}" dt="2024-08-01T17:54:25.987" v="116" actId="47"/>
        <pc:sldMkLst>
          <pc:docMk/>
          <pc:sldMk cId="3403116733" sldId="268"/>
        </pc:sldMkLst>
      </pc:sldChg>
      <pc:sldChg chg="del">
        <pc:chgData name="Jana Zabinski" userId="18eb3c46-2b5f-4905-a7a7-f4715eaf4b3d" providerId="ADAL" clId="{E25EAD4D-F107-4AAE-BF92-ABE549E7CD47}" dt="2024-08-01T17:54:25.987" v="116" actId="47"/>
        <pc:sldMkLst>
          <pc:docMk/>
          <pc:sldMk cId="2431365522" sldId="269"/>
        </pc:sldMkLst>
      </pc:sldChg>
      <pc:sldChg chg="addCm delCm modCm">
        <pc:chgData name="Jana Zabinski" userId="18eb3c46-2b5f-4905-a7a7-f4715eaf4b3d" providerId="ADAL" clId="{E25EAD4D-F107-4AAE-BF92-ABE549E7CD47}" dt="2024-08-09T17:59:54.434" v="130" actId="1592"/>
        <pc:sldMkLst>
          <pc:docMk/>
          <pc:sldMk cId="3236014632" sldId="271"/>
        </pc:sldMkLst>
      </pc:sldChg>
      <pc:sldChg chg="modSp mod">
        <pc:chgData name="Jana Zabinski" userId="18eb3c46-2b5f-4905-a7a7-f4715eaf4b3d" providerId="ADAL" clId="{E25EAD4D-F107-4AAE-BF92-ABE549E7CD47}" dt="2024-08-01T17:34:56.138" v="38" actId="13926"/>
        <pc:sldMkLst>
          <pc:docMk/>
          <pc:sldMk cId="2616466514" sldId="275"/>
        </pc:sldMkLst>
        <pc:spChg chg="mod">
          <ac:chgData name="Jana Zabinski" userId="18eb3c46-2b5f-4905-a7a7-f4715eaf4b3d" providerId="ADAL" clId="{E25EAD4D-F107-4AAE-BF92-ABE549E7CD47}" dt="2024-08-01T17:34:56.138" v="38" actId="13926"/>
          <ac:spMkLst>
            <pc:docMk/>
            <pc:sldMk cId="2616466514" sldId="275"/>
            <ac:spMk id="7" creationId="{C82E1516-1B8A-4862-95DC-A45226F0B07C}"/>
          </ac:spMkLst>
        </pc:spChg>
      </pc:sldChg>
      <pc:sldChg chg="modSp mod delCm">
        <pc:chgData name="Jana Zabinski" userId="18eb3c46-2b5f-4905-a7a7-f4715eaf4b3d" providerId="ADAL" clId="{E25EAD4D-F107-4AAE-BF92-ABE549E7CD47}" dt="2024-08-09T17:59:47.050" v="129" actId="1592"/>
        <pc:sldMkLst>
          <pc:docMk/>
          <pc:sldMk cId="3696985860" sldId="276"/>
        </pc:sldMkLst>
        <pc:spChg chg="mod">
          <ac:chgData name="Jana Zabinski" userId="18eb3c46-2b5f-4905-a7a7-f4715eaf4b3d" providerId="ADAL" clId="{E25EAD4D-F107-4AAE-BF92-ABE549E7CD47}" dt="2024-08-01T17:41:03.381" v="84" actId="13926"/>
          <ac:spMkLst>
            <pc:docMk/>
            <pc:sldMk cId="3696985860" sldId="276"/>
            <ac:spMk id="8" creationId="{C60D729F-83BD-4BEE-A81D-9F97173DB407}"/>
          </ac:spMkLst>
        </pc:spChg>
      </pc:sldChg>
      <pc:sldChg chg="modSp mod ord delCm">
        <pc:chgData name="Jana Zabinski" userId="18eb3c46-2b5f-4905-a7a7-f4715eaf4b3d" providerId="ADAL" clId="{E25EAD4D-F107-4AAE-BF92-ABE549E7CD47}" dt="2024-08-09T17:59:35.840" v="127" actId="1592"/>
        <pc:sldMkLst>
          <pc:docMk/>
          <pc:sldMk cId="3703709523" sldId="277"/>
        </pc:sldMkLst>
        <pc:spChg chg="mod">
          <ac:chgData name="Jana Zabinski" userId="18eb3c46-2b5f-4905-a7a7-f4715eaf4b3d" providerId="ADAL" clId="{E25EAD4D-F107-4AAE-BF92-ABE549E7CD47}" dt="2024-08-01T17:52:40.152" v="113" actId="27636"/>
          <ac:spMkLst>
            <pc:docMk/>
            <pc:sldMk cId="3703709523" sldId="277"/>
            <ac:spMk id="11" creationId="{10128178-A70B-4D04-8B31-157F0ADBF3C0}"/>
          </ac:spMkLst>
        </pc:spChg>
      </pc:sldChg>
      <pc:sldChg chg="add">
        <pc:chgData name="Jana Zabinski" userId="18eb3c46-2b5f-4905-a7a7-f4715eaf4b3d" providerId="ADAL" clId="{E25EAD4D-F107-4AAE-BF92-ABE549E7CD47}" dt="2024-08-09T18:00:47.283" v="131"/>
        <pc:sldMkLst>
          <pc:docMk/>
          <pc:sldMk cId="2723863397" sldId="279"/>
        </pc:sldMkLst>
      </pc:sldChg>
      <pc:sldChg chg="add">
        <pc:chgData name="Jana Zabinski" userId="18eb3c46-2b5f-4905-a7a7-f4715eaf4b3d" providerId="ADAL" clId="{E25EAD4D-F107-4AAE-BF92-ABE549E7CD47}" dt="2024-08-09T18:00:47.283" v="131"/>
        <pc:sldMkLst>
          <pc:docMk/>
          <pc:sldMk cId="684926491" sldId="280"/>
        </pc:sldMkLst>
      </pc:sldChg>
    </pc:docChg>
  </pc:docChgLst>
  <pc:docChgLst>
    <pc:chgData name="Jana Zabinski" userId="18eb3c46-2b5f-4905-a7a7-f4715eaf4b3d" providerId="ADAL" clId="{BFE1604E-86FF-472D-9AFC-71D60DB91E6F}"/>
    <pc:docChg chg="undo custSel addSld delSld modSld sldOrd">
      <pc:chgData name="Jana Zabinski" userId="18eb3c46-2b5f-4905-a7a7-f4715eaf4b3d" providerId="ADAL" clId="{BFE1604E-86FF-472D-9AFC-71D60DB91E6F}" dt="2024-08-15T17:47:59.692" v="1380" actId="20577"/>
      <pc:docMkLst>
        <pc:docMk/>
      </pc:docMkLst>
      <pc:sldChg chg="del">
        <pc:chgData name="Jana Zabinski" userId="18eb3c46-2b5f-4905-a7a7-f4715eaf4b3d" providerId="ADAL" clId="{BFE1604E-86FF-472D-9AFC-71D60DB91E6F}" dt="2024-08-15T17:35:38.245" v="852" actId="47"/>
        <pc:sldMkLst>
          <pc:docMk/>
          <pc:sldMk cId="225972098" sldId="262"/>
        </pc:sldMkLst>
      </pc:sldChg>
      <pc:sldChg chg="modSp mod">
        <pc:chgData name="Jana Zabinski" userId="18eb3c46-2b5f-4905-a7a7-f4715eaf4b3d" providerId="ADAL" clId="{BFE1604E-86FF-472D-9AFC-71D60DB91E6F}" dt="2024-08-14T19:33:31.621" v="3" actId="113"/>
        <pc:sldMkLst>
          <pc:docMk/>
          <pc:sldMk cId="3804050641" sldId="265"/>
        </pc:sldMkLst>
        <pc:spChg chg="mod">
          <ac:chgData name="Jana Zabinski" userId="18eb3c46-2b5f-4905-a7a7-f4715eaf4b3d" providerId="ADAL" clId="{BFE1604E-86FF-472D-9AFC-71D60DB91E6F}" dt="2024-08-14T19:33:27.409" v="2" actId="207"/>
          <ac:spMkLst>
            <pc:docMk/>
            <pc:sldMk cId="3804050641" sldId="265"/>
            <ac:spMk id="9" creationId="{4A8F3491-9B68-4480-9CCE-60FD5DCC20CE}"/>
          </ac:spMkLst>
        </pc:spChg>
        <pc:spChg chg="mod">
          <ac:chgData name="Jana Zabinski" userId="18eb3c46-2b5f-4905-a7a7-f4715eaf4b3d" providerId="ADAL" clId="{BFE1604E-86FF-472D-9AFC-71D60DB91E6F}" dt="2024-08-14T19:33:31.621" v="3" actId="113"/>
          <ac:spMkLst>
            <pc:docMk/>
            <pc:sldMk cId="3804050641" sldId="265"/>
            <ac:spMk id="18" creationId="{DD27ACA1-F4DB-4AFE-8350-93240D6CEC06}"/>
          </ac:spMkLst>
        </pc:spChg>
      </pc:sldChg>
      <pc:sldChg chg="modSp add mod">
        <pc:chgData name="Jana Zabinski" userId="18eb3c46-2b5f-4905-a7a7-f4715eaf4b3d" providerId="ADAL" clId="{BFE1604E-86FF-472D-9AFC-71D60DB91E6F}" dt="2024-08-15T17:27:49.766" v="599" actId="21"/>
        <pc:sldMkLst>
          <pc:docMk/>
          <pc:sldMk cId="1211995906" sldId="267"/>
        </pc:sldMkLst>
        <pc:spChg chg="mod">
          <ac:chgData name="Jana Zabinski" userId="18eb3c46-2b5f-4905-a7a7-f4715eaf4b3d" providerId="ADAL" clId="{BFE1604E-86FF-472D-9AFC-71D60DB91E6F}" dt="2024-08-15T17:27:49.766" v="599" actId="21"/>
          <ac:spMkLst>
            <pc:docMk/>
            <pc:sldMk cId="1211995906" sldId="267"/>
            <ac:spMk id="7" creationId="{C82E1516-1B8A-4862-95DC-A45226F0B07C}"/>
          </ac:spMkLst>
        </pc:spChg>
      </pc:sldChg>
      <pc:sldChg chg="del">
        <pc:chgData name="Jana Zabinski" userId="18eb3c46-2b5f-4905-a7a7-f4715eaf4b3d" providerId="ADAL" clId="{BFE1604E-86FF-472D-9AFC-71D60DB91E6F}" dt="2024-08-15T17:35:40.087" v="853" actId="47"/>
        <pc:sldMkLst>
          <pc:docMk/>
          <pc:sldMk cId="2616466514" sldId="275"/>
        </pc:sldMkLst>
      </pc:sldChg>
      <pc:sldChg chg="addSp delSp modSp mod ord">
        <pc:chgData name="Jana Zabinski" userId="18eb3c46-2b5f-4905-a7a7-f4715eaf4b3d" providerId="ADAL" clId="{BFE1604E-86FF-472D-9AFC-71D60DB91E6F}" dt="2024-08-15T17:47:59.692" v="1380" actId="20577"/>
        <pc:sldMkLst>
          <pc:docMk/>
          <pc:sldMk cId="3696985860" sldId="276"/>
        </pc:sldMkLst>
        <pc:spChg chg="mod">
          <ac:chgData name="Jana Zabinski" userId="18eb3c46-2b5f-4905-a7a7-f4715eaf4b3d" providerId="ADAL" clId="{BFE1604E-86FF-472D-9AFC-71D60DB91E6F}" dt="2024-08-15T17:32:43.175" v="765" actId="20577"/>
          <ac:spMkLst>
            <pc:docMk/>
            <pc:sldMk cId="3696985860" sldId="276"/>
            <ac:spMk id="5" creationId="{98531F06-8B7B-4235-B5BC-50B10C7327BE}"/>
          </ac:spMkLst>
        </pc:spChg>
        <pc:spChg chg="mod">
          <ac:chgData name="Jana Zabinski" userId="18eb3c46-2b5f-4905-a7a7-f4715eaf4b3d" providerId="ADAL" clId="{BFE1604E-86FF-472D-9AFC-71D60DB91E6F}" dt="2024-08-15T17:47:59.692" v="1380" actId="20577"/>
          <ac:spMkLst>
            <pc:docMk/>
            <pc:sldMk cId="3696985860" sldId="276"/>
            <ac:spMk id="8" creationId="{C60D729F-83BD-4BEE-A81D-9F97173DB407}"/>
          </ac:spMkLst>
        </pc:spChg>
        <pc:spChg chg="add del">
          <ac:chgData name="Jana Zabinski" userId="18eb3c46-2b5f-4905-a7a7-f4715eaf4b3d" providerId="ADAL" clId="{BFE1604E-86FF-472D-9AFC-71D60DB91E6F}" dt="2024-08-15T17:29:06.991" v="607" actId="22"/>
          <ac:spMkLst>
            <pc:docMk/>
            <pc:sldMk cId="3696985860" sldId="276"/>
            <ac:spMk id="9" creationId="{0C4720FC-35B1-47D9-B7D8-81744DF46AEE}"/>
          </ac:spMkLst>
        </pc:spChg>
      </pc:sldChg>
      <pc:sldChg chg="del">
        <pc:chgData name="Jana Zabinski" userId="18eb3c46-2b5f-4905-a7a7-f4715eaf4b3d" providerId="ADAL" clId="{BFE1604E-86FF-472D-9AFC-71D60DB91E6F}" dt="2024-08-15T17:35:41.073" v="854" actId="47"/>
        <pc:sldMkLst>
          <pc:docMk/>
          <pc:sldMk cId="3703709523" sldId="277"/>
        </pc:sldMkLst>
      </pc:sldChg>
      <pc:sldChg chg="modSp new del mod">
        <pc:chgData name="Jana Zabinski" userId="18eb3c46-2b5f-4905-a7a7-f4715eaf4b3d" providerId="ADAL" clId="{BFE1604E-86FF-472D-9AFC-71D60DB91E6F}" dt="2024-08-15T17:19:47.835" v="585" actId="47"/>
        <pc:sldMkLst>
          <pc:docMk/>
          <pc:sldMk cId="132015355" sldId="281"/>
        </pc:sldMkLst>
        <pc:spChg chg="mod">
          <ac:chgData name="Jana Zabinski" userId="18eb3c46-2b5f-4905-a7a7-f4715eaf4b3d" providerId="ADAL" clId="{BFE1604E-86FF-472D-9AFC-71D60DB91E6F}" dt="2024-08-14T20:01:00.214" v="198" actId="20577"/>
          <ac:spMkLst>
            <pc:docMk/>
            <pc:sldMk cId="132015355" sldId="281"/>
            <ac:spMk id="2" creationId="{81DDEA6E-5BC2-4E95-AD04-922FF1A6E852}"/>
          </ac:spMkLst>
        </pc:spChg>
        <pc:spChg chg="mod">
          <ac:chgData name="Jana Zabinski" userId="18eb3c46-2b5f-4905-a7a7-f4715eaf4b3d" providerId="ADAL" clId="{BFE1604E-86FF-472D-9AFC-71D60DB91E6F}" dt="2024-08-15T17:19:42.450" v="581" actId="21"/>
          <ac:spMkLst>
            <pc:docMk/>
            <pc:sldMk cId="132015355" sldId="281"/>
            <ac:spMk id="3" creationId="{87207422-1A00-4BEF-AD19-383BC421281C}"/>
          </ac:spMkLst>
        </pc:spChg>
      </pc:sldChg>
      <pc:sldChg chg="modSp add mod">
        <pc:chgData name="Jana Zabinski" userId="18eb3c46-2b5f-4905-a7a7-f4715eaf4b3d" providerId="ADAL" clId="{BFE1604E-86FF-472D-9AFC-71D60DB91E6F}" dt="2024-08-15T17:19:37.711" v="580" actId="27636"/>
        <pc:sldMkLst>
          <pc:docMk/>
          <pc:sldMk cId="2599985634" sldId="282"/>
        </pc:sldMkLst>
        <pc:spChg chg="mod">
          <ac:chgData name="Jana Zabinski" userId="18eb3c46-2b5f-4905-a7a7-f4715eaf4b3d" providerId="ADAL" clId="{BFE1604E-86FF-472D-9AFC-71D60DB91E6F}" dt="2024-08-15T17:19:37.711" v="580" actId="27636"/>
          <ac:spMkLst>
            <pc:docMk/>
            <pc:sldMk cId="2599985634" sldId="282"/>
            <ac:spMk id="11" creationId="{10128178-A70B-4D04-8B31-157F0ADBF3C0}"/>
          </ac:spMkLst>
        </pc:spChg>
      </pc:sldChg>
      <pc:sldChg chg="addSp delSp modSp new mod modClrScheme chgLayout">
        <pc:chgData name="Jana Zabinski" userId="18eb3c46-2b5f-4905-a7a7-f4715eaf4b3d" providerId="ADAL" clId="{BFE1604E-86FF-472D-9AFC-71D60DB91E6F}" dt="2024-08-15T17:36:56.729" v="870" actId="20577"/>
        <pc:sldMkLst>
          <pc:docMk/>
          <pc:sldMk cId="1764249333" sldId="283"/>
        </pc:sldMkLst>
        <pc:spChg chg="del mod ord">
          <ac:chgData name="Jana Zabinski" userId="18eb3c46-2b5f-4905-a7a7-f4715eaf4b3d" providerId="ADAL" clId="{BFE1604E-86FF-472D-9AFC-71D60DB91E6F}" dt="2024-08-15T17:17:11.857" v="541" actId="700"/>
          <ac:spMkLst>
            <pc:docMk/>
            <pc:sldMk cId="1764249333" sldId="283"/>
            <ac:spMk id="2" creationId="{440EB07D-CE88-417E-AB99-0D85422771FB}"/>
          </ac:spMkLst>
        </pc:spChg>
        <pc:spChg chg="del">
          <ac:chgData name="Jana Zabinski" userId="18eb3c46-2b5f-4905-a7a7-f4715eaf4b3d" providerId="ADAL" clId="{BFE1604E-86FF-472D-9AFC-71D60DB91E6F}" dt="2024-08-15T17:17:11.857" v="541" actId="700"/>
          <ac:spMkLst>
            <pc:docMk/>
            <pc:sldMk cId="1764249333" sldId="283"/>
            <ac:spMk id="3" creationId="{158270F0-FA3E-43F4-AE35-8A4221E7D0FB}"/>
          </ac:spMkLst>
        </pc:spChg>
        <pc:spChg chg="mod ord">
          <ac:chgData name="Jana Zabinski" userId="18eb3c46-2b5f-4905-a7a7-f4715eaf4b3d" providerId="ADAL" clId="{BFE1604E-86FF-472D-9AFC-71D60DB91E6F}" dt="2024-08-15T17:17:11.857" v="541" actId="700"/>
          <ac:spMkLst>
            <pc:docMk/>
            <pc:sldMk cId="1764249333" sldId="283"/>
            <ac:spMk id="4" creationId="{F78E86C3-FC5B-4C7E-A2D6-897E3A1662D9}"/>
          </ac:spMkLst>
        </pc:spChg>
        <pc:spChg chg="mod ord">
          <ac:chgData name="Jana Zabinski" userId="18eb3c46-2b5f-4905-a7a7-f4715eaf4b3d" providerId="ADAL" clId="{BFE1604E-86FF-472D-9AFC-71D60DB91E6F}" dt="2024-08-15T17:17:11.857" v="541" actId="700"/>
          <ac:spMkLst>
            <pc:docMk/>
            <pc:sldMk cId="1764249333" sldId="283"/>
            <ac:spMk id="5" creationId="{38B4D7BD-7E40-4F69-B429-8E8561B27813}"/>
          </ac:spMkLst>
        </pc:spChg>
        <pc:spChg chg="add mod ord">
          <ac:chgData name="Jana Zabinski" userId="18eb3c46-2b5f-4905-a7a7-f4715eaf4b3d" providerId="ADAL" clId="{BFE1604E-86FF-472D-9AFC-71D60DB91E6F}" dt="2024-08-15T17:36:56.729" v="870" actId="20577"/>
          <ac:spMkLst>
            <pc:docMk/>
            <pc:sldMk cId="1764249333" sldId="283"/>
            <ac:spMk id="6" creationId="{BAF8DD40-FC46-488D-BCC7-96B2B8E458DC}"/>
          </ac:spMkLst>
        </pc:spChg>
      </pc:sldChg>
    </pc:docChg>
  </pc:docChgLst>
  <pc:docChgLst>
    <pc:chgData name="Jana Zabinski" userId="18eb3c46-2b5f-4905-a7a7-f4715eaf4b3d" providerId="ADAL" clId="{F1939857-C673-472C-96DE-CE8878C33BD4}"/>
    <pc:docChg chg="custSel modSld sldOrd">
      <pc:chgData name="Jana Zabinski" userId="18eb3c46-2b5f-4905-a7a7-f4715eaf4b3d" providerId="ADAL" clId="{F1939857-C673-472C-96DE-CE8878C33BD4}" dt="2024-08-20T20:33:31.629" v="38" actId="20577"/>
      <pc:docMkLst>
        <pc:docMk/>
      </pc:docMkLst>
      <pc:sldChg chg="modSp mod">
        <pc:chgData name="Jana Zabinski" userId="18eb3c46-2b5f-4905-a7a7-f4715eaf4b3d" providerId="ADAL" clId="{F1939857-C673-472C-96DE-CE8878C33BD4}" dt="2024-08-20T20:30:17.669" v="13" actId="20577"/>
        <pc:sldMkLst>
          <pc:docMk/>
          <pc:sldMk cId="600004131" sldId="259"/>
        </pc:sldMkLst>
        <pc:spChg chg="mod">
          <ac:chgData name="Jana Zabinski" userId="18eb3c46-2b5f-4905-a7a7-f4715eaf4b3d" providerId="ADAL" clId="{F1939857-C673-472C-96DE-CE8878C33BD4}" dt="2024-08-20T20:30:17.669" v="13" actId="20577"/>
          <ac:spMkLst>
            <pc:docMk/>
            <pc:sldMk cId="600004131" sldId="259"/>
            <ac:spMk id="9" creationId="{6A7F1CBE-C09A-4FD0-A692-E48899EA90A3}"/>
          </ac:spMkLst>
        </pc:spChg>
      </pc:sldChg>
      <pc:sldChg chg="modSp mod">
        <pc:chgData name="Jana Zabinski" userId="18eb3c46-2b5f-4905-a7a7-f4715eaf4b3d" providerId="ADAL" clId="{F1939857-C673-472C-96DE-CE8878C33BD4}" dt="2024-08-20T20:31:17.070" v="21" actId="20577"/>
        <pc:sldMkLst>
          <pc:docMk/>
          <pc:sldMk cId="2721318372" sldId="264"/>
        </pc:sldMkLst>
        <pc:spChg chg="mod">
          <ac:chgData name="Jana Zabinski" userId="18eb3c46-2b5f-4905-a7a7-f4715eaf4b3d" providerId="ADAL" clId="{F1939857-C673-472C-96DE-CE8878C33BD4}" dt="2024-08-20T20:31:17.070" v="21" actId="20577"/>
          <ac:spMkLst>
            <pc:docMk/>
            <pc:sldMk cId="2721318372" sldId="264"/>
            <ac:spMk id="2" creationId="{5D38397F-75E2-4E08-B97C-2B870D896995}"/>
          </ac:spMkLst>
        </pc:spChg>
      </pc:sldChg>
      <pc:sldChg chg="modSp mod">
        <pc:chgData name="Jana Zabinski" userId="18eb3c46-2b5f-4905-a7a7-f4715eaf4b3d" providerId="ADAL" clId="{F1939857-C673-472C-96DE-CE8878C33BD4}" dt="2024-08-20T20:29:56.716" v="5" actId="20577"/>
        <pc:sldMkLst>
          <pc:docMk/>
          <pc:sldMk cId="289033870" sldId="273"/>
        </pc:sldMkLst>
        <pc:spChg chg="mod">
          <ac:chgData name="Jana Zabinski" userId="18eb3c46-2b5f-4905-a7a7-f4715eaf4b3d" providerId="ADAL" clId="{F1939857-C673-472C-96DE-CE8878C33BD4}" dt="2024-08-20T20:29:48.796" v="0" actId="6549"/>
          <ac:spMkLst>
            <pc:docMk/>
            <pc:sldMk cId="289033870" sldId="273"/>
            <ac:spMk id="10" creationId="{21142899-D4ED-48D4-AED6-593AB6E3A2E6}"/>
          </ac:spMkLst>
        </pc:spChg>
        <pc:spChg chg="mod">
          <ac:chgData name="Jana Zabinski" userId="18eb3c46-2b5f-4905-a7a7-f4715eaf4b3d" providerId="ADAL" clId="{F1939857-C673-472C-96DE-CE8878C33BD4}" dt="2024-08-20T20:29:56.716" v="5" actId="20577"/>
          <ac:spMkLst>
            <pc:docMk/>
            <pc:sldMk cId="289033870" sldId="273"/>
            <ac:spMk id="11" creationId="{BC294A53-120F-4AD2-AE5D-43F88D8AA7ED}"/>
          </ac:spMkLst>
        </pc:spChg>
      </pc:sldChg>
      <pc:sldChg chg="modSp mod ord">
        <pc:chgData name="Jana Zabinski" userId="18eb3c46-2b5f-4905-a7a7-f4715eaf4b3d" providerId="ADAL" clId="{F1939857-C673-472C-96DE-CE8878C33BD4}" dt="2024-08-20T20:33:31.629" v="38" actId="20577"/>
        <pc:sldMkLst>
          <pc:docMk/>
          <pc:sldMk cId="564487755" sldId="274"/>
        </pc:sldMkLst>
        <pc:spChg chg="mod">
          <ac:chgData name="Jana Zabinski" userId="18eb3c46-2b5f-4905-a7a7-f4715eaf4b3d" providerId="ADAL" clId="{F1939857-C673-472C-96DE-CE8878C33BD4}" dt="2024-08-20T20:33:31.629" v="38" actId="20577"/>
          <ac:spMkLst>
            <pc:docMk/>
            <pc:sldMk cId="564487755" sldId="274"/>
            <ac:spMk id="3" creationId="{1033FA00-4D9F-4C7F-840D-A18E316C38F1}"/>
          </ac:spMkLst>
        </pc:spChg>
      </pc:sldChg>
      <pc:sldChg chg="modSp mod">
        <pc:chgData name="Jana Zabinski" userId="18eb3c46-2b5f-4905-a7a7-f4715eaf4b3d" providerId="ADAL" clId="{F1939857-C673-472C-96DE-CE8878C33BD4}" dt="2024-08-20T20:32:45.278" v="26" actId="6549"/>
        <pc:sldMkLst>
          <pc:docMk/>
          <pc:sldMk cId="2599985634" sldId="282"/>
        </pc:sldMkLst>
        <pc:spChg chg="mod">
          <ac:chgData name="Jana Zabinski" userId="18eb3c46-2b5f-4905-a7a7-f4715eaf4b3d" providerId="ADAL" clId="{F1939857-C673-472C-96DE-CE8878C33BD4}" dt="2024-08-20T20:32:45.278" v="26" actId="6549"/>
          <ac:spMkLst>
            <pc:docMk/>
            <pc:sldMk cId="2599985634" sldId="282"/>
            <ac:spMk id="11" creationId="{10128178-A70B-4D04-8B31-157F0ADBF3C0}"/>
          </ac:spMkLst>
        </pc:spChg>
      </pc:sldChg>
    </pc:docChg>
  </pc:docChgLst>
  <pc:docChgLst>
    <pc:chgData name="Samantha Yost" userId="S::syost@ansi.org::56fbb238-5e7d-45d5-869c-a97385eaa111" providerId="AD" clId="Web-{BFDE92BF-C492-B02F-FB91-88DA0B7EF472}"/>
    <pc:docChg chg="delSld">
      <pc:chgData name="Samantha Yost" userId="S::syost@ansi.org::56fbb238-5e7d-45d5-869c-a97385eaa111" providerId="AD" clId="Web-{BFDE92BF-C492-B02F-FB91-88DA0B7EF472}" dt="2024-07-17T20:35:51.412" v="9"/>
      <pc:docMkLst>
        <pc:docMk/>
      </pc:docMkLst>
      <pc:sldChg chg="del">
        <pc:chgData name="Samantha Yost" userId="S::syost@ansi.org::56fbb238-5e7d-45d5-869c-a97385eaa111" providerId="AD" clId="Web-{BFDE92BF-C492-B02F-FB91-88DA0B7EF472}" dt="2024-07-17T20:35:51.412" v="9"/>
        <pc:sldMkLst>
          <pc:docMk/>
          <pc:sldMk cId="0" sldId="256"/>
        </pc:sldMkLst>
      </pc:sldChg>
      <pc:sldChg chg="del">
        <pc:chgData name="Samantha Yost" userId="S::syost@ansi.org::56fbb238-5e7d-45d5-869c-a97385eaa111" providerId="AD" clId="Web-{BFDE92BF-C492-B02F-FB91-88DA0B7EF472}" dt="2024-07-17T20:35:51.412" v="8"/>
        <pc:sldMkLst>
          <pc:docMk/>
          <pc:sldMk cId="2702894219" sldId="258"/>
        </pc:sldMkLst>
      </pc:sldChg>
      <pc:sldChg chg="del">
        <pc:chgData name="Samantha Yost" userId="S::syost@ansi.org::56fbb238-5e7d-45d5-869c-a97385eaa111" providerId="AD" clId="Web-{BFDE92BF-C492-B02F-FB91-88DA0B7EF472}" dt="2024-07-17T20:35:51.412" v="6"/>
        <pc:sldMkLst>
          <pc:docMk/>
          <pc:sldMk cId="600004131" sldId="259"/>
        </pc:sldMkLst>
      </pc:sldChg>
      <pc:sldChg chg="del">
        <pc:chgData name="Samantha Yost" userId="S::syost@ansi.org::56fbb238-5e7d-45d5-869c-a97385eaa111" providerId="AD" clId="Web-{BFDE92BF-C492-B02F-FB91-88DA0B7EF472}" dt="2024-07-17T20:35:51.412" v="5"/>
        <pc:sldMkLst>
          <pc:docMk/>
          <pc:sldMk cId="1306240408" sldId="260"/>
        </pc:sldMkLst>
      </pc:sldChg>
      <pc:sldChg chg="del">
        <pc:chgData name="Samantha Yost" userId="S::syost@ansi.org::56fbb238-5e7d-45d5-869c-a97385eaa111" providerId="AD" clId="Web-{BFDE92BF-C492-B02F-FB91-88DA0B7EF472}" dt="2024-07-17T20:35:51.412" v="4"/>
        <pc:sldMkLst>
          <pc:docMk/>
          <pc:sldMk cId="703457543" sldId="261"/>
        </pc:sldMkLst>
      </pc:sldChg>
      <pc:sldChg chg="del">
        <pc:chgData name="Samantha Yost" userId="S::syost@ansi.org::56fbb238-5e7d-45d5-869c-a97385eaa111" providerId="AD" clId="Web-{BFDE92BF-C492-B02F-FB91-88DA0B7EF472}" dt="2024-07-17T20:35:51.412" v="3"/>
        <pc:sldMkLst>
          <pc:docMk/>
          <pc:sldMk cId="2331501371" sldId="263"/>
        </pc:sldMkLst>
      </pc:sldChg>
      <pc:sldChg chg="del">
        <pc:chgData name="Samantha Yost" userId="S::syost@ansi.org::56fbb238-5e7d-45d5-869c-a97385eaa111" providerId="AD" clId="Web-{BFDE92BF-C492-B02F-FB91-88DA0B7EF472}" dt="2024-07-17T20:35:51.412" v="2"/>
        <pc:sldMkLst>
          <pc:docMk/>
          <pc:sldMk cId="2721318372" sldId="264"/>
        </pc:sldMkLst>
      </pc:sldChg>
      <pc:sldChg chg="del">
        <pc:chgData name="Samantha Yost" userId="S::syost@ansi.org::56fbb238-5e7d-45d5-869c-a97385eaa111" providerId="AD" clId="Web-{BFDE92BF-C492-B02F-FB91-88DA0B7EF472}" dt="2024-07-17T20:35:51.396" v="1"/>
        <pc:sldMkLst>
          <pc:docMk/>
          <pc:sldMk cId="3804050641" sldId="265"/>
        </pc:sldMkLst>
      </pc:sldChg>
      <pc:sldChg chg="del">
        <pc:chgData name="Samantha Yost" userId="S::syost@ansi.org::56fbb238-5e7d-45d5-869c-a97385eaa111" providerId="AD" clId="Web-{BFDE92BF-C492-B02F-FB91-88DA0B7EF472}" dt="2024-07-17T20:35:51.396" v="0"/>
        <pc:sldMkLst>
          <pc:docMk/>
          <pc:sldMk cId="1424449190" sldId="266"/>
        </pc:sldMkLst>
      </pc:sldChg>
      <pc:sldChg chg="del">
        <pc:chgData name="Samantha Yost" userId="S::syost@ansi.org::56fbb238-5e7d-45d5-869c-a97385eaa111" providerId="AD" clId="Web-{BFDE92BF-C492-B02F-FB91-88DA0B7EF472}" dt="2024-07-17T20:35:51.412" v="7"/>
        <pc:sldMkLst>
          <pc:docMk/>
          <pc:sldMk cId="1604638746" sldId="272"/>
        </pc:sldMkLst>
      </pc:sldChg>
    </pc:docChg>
  </pc:docChgLst>
  <pc:docChgLst>
    <pc:chgData name="Samantha Yost" userId="S::syost@ansi.org::56fbb238-5e7d-45d5-869c-a97385eaa111" providerId="AD" clId="Web-{09F89E3F-C46A-8215-3089-517E6BE62B85}"/>
    <pc:docChg chg="modSld">
      <pc:chgData name="Samantha Yost" userId="S::syost@ansi.org::56fbb238-5e7d-45d5-869c-a97385eaa111" providerId="AD" clId="Web-{09F89E3F-C46A-8215-3089-517E6BE62B85}" dt="2024-09-04T14:46:12.347" v="0" actId="20577"/>
      <pc:docMkLst>
        <pc:docMk/>
      </pc:docMkLst>
      <pc:sldChg chg="modSp">
        <pc:chgData name="Samantha Yost" userId="S::syost@ansi.org::56fbb238-5e7d-45d5-869c-a97385eaa111" providerId="AD" clId="Web-{09F89E3F-C46A-8215-3089-517E6BE62B85}" dt="2024-09-04T14:46:12.347" v="0" actId="20577"/>
        <pc:sldMkLst>
          <pc:docMk/>
          <pc:sldMk cId="2702894219" sldId="258"/>
        </pc:sldMkLst>
        <pc:spChg chg="mod">
          <ac:chgData name="Samantha Yost" userId="S::syost@ansi.org::56fbb238-5e7d-45d5-869c-a97385eaa111" providerId="AD" clId="Web-{09F89E3F-C46A-8215-3089-517E6BE62B85}" dt="2024-09-04T14:46:12.347" v="0" actId="20577"/>
          <ac:spMkLst>
            <pc:docMk/>
            <pc:sldMk cId="2702894219" sldId="258"/>
            <ac:spMk id="7" creationId="{52156DEC-C06F-450C-B67E-9C40EC2303D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C467F-49D4-4589-93E7-EE64D45A5AB1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0DBD1-D583-417F-9207-73E65E119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9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7233-29F2-4495-8C7E-0E1C05DFF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7EF10-3515-4BC4-A38F-BF19B73B9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44C57-F0D1-4254-8C99-0C9FDAEB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4346" y="6356350"/>
            <a:ext cx="7063291" cy="365125"/>
          </a:xfrm>
        </p:spPr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8F8DC-0939-48A2-8FCC-030D9B9C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6FE4B5-2F13-4A7A-95C6-C2CF0B124F9C}"/>
              </a:ext>
            </a:extLst>
          </p:cNvPr>
          <p:cNvSpPr/>
          <p:nvPr userDrawn="1"/>
        </p:nvSpPr>
        <p:spPr>
          <a:xfrm>
            <a:off x="0" y="5723068"/>
            <a:ext cx="12192000" cy="1134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06F2-459A-417B-AD38-AA3C9413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0B9304-F2FE-4110-B99D-23A7CE0C3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98072-FD32-4ED2-84F0-2A3DFA833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A00F6-EF85-4B4A-B420-4246E4F07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F64CC-46B8-4E5D-96E5-F12564B1804B}" type="datetime1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9BCDD-F6A4-4174-B47E-71EFBACC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D57BE-62E4-4A02-97AB-22725D623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56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684E9-9CA2-4826-A1B7-4B919E02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1A38A-DE65-4F59-913D-96B258700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8598E-42D8-4590-AD65-2CCE9A079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3459ED-7303-4671-9A80-C2BFC8FCF368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7871F-159D-420A-B773-1AF63D624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74499-3C54-49B3-8D59-F78F3C47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60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F2724C-50F9-4645-9AA8-583947BF8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C28A3-2C1C-404F-A186-398EA63D4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B758E-21F2-4CB8-9ED5-BAED039A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B8D5D3-9207-4B41-8230-A0257B1E8CCE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655A6-28BE-4BBC-B57F-F46BFED76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2FE7-4A4E-441A-9500-C26CDB10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76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rgbClr val="37A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7233-29F2-4495-8C7E-0E1C05DFF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11677"/>
            <a:ext cx="9144000" cy="4036978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44C57-F0D1-4254-8C99-0C9FDAEB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5232" y="6356350"/>
            <a:ext cx="7063291" cy="365125"/>
          </a:xfrm>
        </p:spPr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8F8DC-0939-48A2-8FCC-030D9B9C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3B638-3DAB-4D4C-A664-8A7E521D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607"/>
          <a:stretch/>
        </p:blipFill>
        <p:spPr>
          <a:xfrm>
            <a:off x="9660150" y="5735637"/>
            <a:ext cx="1705372" cy="1122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566043-C33E-4ACC-9007-1251FC1D14C5}"/>
              </a:ext>
            </a:extLst>
          </p:cNvPr>
          <p:cNvSpPr/>
          <p:nvPr userDrawn="1"/>
        </p:nvSpPr>
        <p:spPr>
          <a:xfrm>
            <a:off x="838200" y="632299"/>
            <a:ext cx="10527322" cy="479573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9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6C3D3-D1D0-4C2D-968B-B81E08D8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83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353BA-58D4-4D20-920C-DEED538D3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0C7DB-782C-4969-9968-18E16FDE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A1E20-5883-44BF-8050-486423B7FDDF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240E3-9C09-4215-BA68-CB9E60BD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87DE4-E553-4E32-A0BC-95EFCCF4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93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3C9C-851F-4A84-9FF0-9281ECBB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892EC-397C-413B-A006-E82BCEED1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48FE0-3AC6-4514-8F64-68305629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56489-9A2E-4E4B-82B6-C6E34EFE9950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8B6D5-5E63-4D06-9C02-FDA69E7E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6C8A3-FAC8-4EB0-B983-40C380C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06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6564-8345-40E0-8915-B7A1584A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39292-4D73-453F-9419-148A2BEE0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48A70-065C-42C2-BCE5-B2C6FCEF6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A1D79-313B-4F28-B4EF-52160258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E18CF-2ABF-4FF3-B702-03DC2F46798E}" type="datetime1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D1BAC-D5D2-4BC8-8C8B-9121C34A7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0FCC7-2A59-42B1-866D-13C86E4D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6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03F26-D61D-4DB1-B59B-7F8529AF5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69B2C-D44D-4B91-9D14-948E6E70A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EFB2E-1AC2-488C-8802-0FBFAFA9D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A156-E4D0-4012-B0B5-06B17E8FE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F01D6-0F74-44F5-8774-D02F01721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1C1E47-946A-416D-8704-F20CE852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B2ADA1-FF21-407F-A895-ECBF59294EA1}" type="datetime1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402A79-1BE4-45AF-9672-BF1660C74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9D75B-7BEE-48CA-92E5-7D981BE98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56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EDD4-878F-4D19-B55C-47C360ED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DAFE68-B491-4E2C-8BD3-448061650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E86C9-EB97-45F3-9C3D-A95B7E7D9636}" type="datetime1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C5FDCE-F815-4B62-9BDE-B0B695726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4E9D9-0437-453F-9002-3EC8B54D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1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ABAC40-B32A-42EC-9FA1-499A8DB54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99F65-A8BA-4F5A-B585-D4CBDC07DF0F}" type="datetime1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82135-2ECB-4846-B881-58EA3876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B2A03-54B9-4B4F-BF3D-034EB80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C581-2563-46C2-88A4-80D3601E1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BAC24-5EF5-474D-B0CF-0BB1DE4E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5ABAA-C3D9-42C8-BD94-16B387CF5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09A92-FD2D-4788-8EAC-42542360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C259C9-5711-4F8A-A96D-4086F8E58AC9}" type="datetime1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10CD-0749-4FFE-96BD-1DE52A7B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B32452-B885-4EF0-BE27-C45234C7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87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4A3376-1421-4169-A0CA-CA199E9D9FAA}"/>
              </a:ext>
            </a:extLst>
          </p:cNvPr>
          <p:cNvSpPr/>
          <p:nvPr userDrawn="1"/>
        </p:nvSpPr>
        <p:spPr>
          <a:xfrm>
            <a:off x="1" y="6356350"/>
            <a:ext cx="9681882" cy="365125"/>
          </a:xfrm>
          <a:prstGeom prst="rect">
            <a:avLst/>
          </a:prstGeom>
          <a:solidFill>
            <a:srgbClr val="37A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70F78-19FD-4AB7-8014-3423BB34A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07060-ECF1-4ACE-A2A0-1C7BF5F55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7F2CE-C09B-42A1-8BF9-47CAE368D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55910" y="6356350"/>
            <a:ext cx="8067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US"/>
              <a:t>Why We Need to Be Involved in Standards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24A1B-A44D-4D94-AF55-BA6990EBB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82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519C3211-B81A-4E30-B685-FE903A3FF9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A9789B-561A-401C-8BDC-E3D8EF2027D2}"/>
              </a:ext>
            </a:extLst>
          </p:cNvPr>
          <p:cNvSpPr/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  <a:solidFill>
            <a:srgbClr val="37A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49F925-2456-42DC-AFF7-A01896F647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58" y="5857732"/>
            <a:ext cx="1522389" cy="86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1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7AD72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store.ansi.org/" TargetMode="External"/><Relationship Id="rId2" Type="http://schemas.openxmlformats.org/officeDocument/2006/relationships/hyperlink" Target="http://www.ansi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so.org/news/2012/02/Ref1523.html" TargetMode="External"/><Relationship Id="rId5" Type="http://schemas.openxmlformats.org/officeDocument/2006/relationships/hyperlink" Target="https://www.bentleymedia.com/en/newsitem/1147-bentley-secures-latest-iso-standards-for-energy-and-environmental-management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hyperlink" Target="https://unitingaviation.com/news/security-facilitation/supporting-global-icao-digital-travel-credential-implementation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iometricsinstitute.org/20-year-anniversary-report-icao/" TargetMode="External"/><Relationship Id="rId5" Type="http://schemas.openxmlformats.org/officeDocument/2006/relationships/hyperlink" Target="https://share.ansi.org/Shared%20Documents/Other%20Services/SBB/ICAO_ePassport_Case_Study.pdf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gacy.trade.gov/td/osip/documents/osip_standards_trade_full_paper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ctrTitle"/>
          </p:nvPr>
        </p:nvSpPr>
        <p:spPr>
          <a:xfrm>
            <a:off x="742385" y="3831356"/>
            <a:ext cx="3352814" cy="1933500"/>
          </a:xfrm>
        </p:spPr>
        <p:txBody>
          <a:bodyPr anchor="t" anchorCtr="0">
            <a:no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en-US" sz="3600" b="1" dirty="0">
                <a:solidFill>
                  <a:srgbClr val="37AD72"/>
                </a:solidFill>
                <a:latin typeface="Aptos ExtraBold" panose="020B0004020202020204" pitchFamily="34" charset="0"/>
              </a:rPr>
              <a:t>Why We Need to Be Involved in Standards Development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CE362A-084E-4647-8068-E05D61B7A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 r="17792"/>
          <a:stretch/>
        </p:blipFill>
        <p:spPr bwMode="auto">
          <a:xfrm>
            <a:off x="5278170" y="0"/>
            <a:ext cx="69138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AC916-1C43-4052-90F7-6A7FC29BB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4" y="770433"/>
            <a:ext cx="3352815" cy="23376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E4B90E3-E64A-493A-AEC8-2B7515D5F0D6}"/>
              </a:ext>
            </a:extLst>
          </p:cNvPr>
          <p:cNvSpPr txBox="1">
            <a:spLocks/>
          </p:cNvSpPr>
          <p:nvPr/>
        </p:nvSpPr>
        <p:spPr>
          <a:xfrm>
            <a:off x="370359" y="3183567"/>
            <a:ext cx="4096866" cy="3658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37AD72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350" b="1" dirty="0">
                <a:solidFill>
                  <a:schemeClr val="bg2">
                    <a:lumMod val="50000"/>
                  </a:schemeClr>
                </a:solidFill>
                <a:latin typeface="Aptos ExtraBold" panose="020B0004020202020204" pitchFamily="34" charset="0"/>
              </a:rPr>
              <a:t>FOR TRADE ASSOCIATION STAKEHOLDERS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A95B86-DDB5-4012-8A24-69CA71AA7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164" y="1940710"/>
            <a:ext cx="6237670" cy="285303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F13280-D86E-4CB3-A819-ACDAA738153D}"/>
              </a:ext>
            </a:extLst>
          </p:cNvPr>
          <p:cNvCxnSpPr>
            <a:cxnSpLocks/>
          </p:cNvCxnSpPr>
          <p:nvPr/>
        </p:nvCxnSpPr>
        <p:spPr>
          <a:xfrm flipH="1">
            <a:off x="2977166" y="2786063"/>
            <a:ext cx="889984" cy="328007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5FCD4C-9BC9-49B7-9C9D-2D1A363BA864}"/>
              </a:ext>
            </a:extLst>
          </p:cNvPr>
          <p:cNvCxnSpPr>
            <a:cxnSpLocks/>
          </p:cNvCxnSpPr>
          <p:nvPr/>
        </p:nvCxnSpPr>
        <p:spPr>
          <a:xfrm flipH="1">
            <a:off x="8245503" y="2562225"/>
            <a:ext cx="831822" cy="24061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5429C21-6C3D-4206-ABAE-F50FBFF5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 Access and Trade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FB3B0-9A84-4B42-8329-471444B8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5B18A-D0EC-4B93-9AD3-96577627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10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8F3491-9B68-4480-9CCE-60FD5DCC20CE}"/>
              </a:ext>
            </a:extLst>
          </p:cNvPr>
          <p:cNvSpPr txBox="1">
            <a:spLocks/>
          </p:cNvSpPr>
          <p:nvPr/>
        </p:nvSpPr>
        <p:spPr>
          <a:xfrm>
            <a:off x="896985" y="1667995"/>
            <a:ext cx="2490271" cy="18918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Standardization is inextricably linked to all levels of the </a:t>
            </a:r>
            <a:r>
              <a:rPr lang="en-US" sz="2400" b="1" dirty="0">
                <a:solidFill>
                  <a:srgbClr val="37AD72"/>
                </a:solidFill>
              </a:rPr>
              <a:t>supply chain</a:t>
            </a:r>
            <a:r>
              <a:rPr lang="en-US" sz="2400" dirty="0">
                <a:solidFill>
                  <a:srgbClr val="37AD72"/>
                </a:solidFill>
              </a:rPr>
              <a:t>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87E28F9-9DD2-467B-9C46-3B70903770E1}"/>
              </a:ext>
            </a:extLst>
          </p:cNvPr>
          <p:cNvSpPr txBox="1">
            <a:spLocks/>
          </p:cNvSpPr>
          <p:nvPr/>
        </p:nvSpPr>
        <p:spPr>
          <a:xfrm>
            <a:off x="9214834" y="1667995"/>
            <a:ext cx="2490271" cy="35078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/>
              <a:t>Standardization</a:t>
            </a:r>
            <a:r>
              <a:rPr lang="en-US" sz="2400" b="1">
                <a:solidFill>
                  <a:srgbClr val="37AD72"/>
                </a:solidFill>
              </a:rPr>
              <a:t> </a:t>
            </a:r>
            <a:r>
              <a:rPr lang="en-US" sz="2400"/>
              <a:t>enables</a:t>
            </a:r>
            <a:r>
              <a:rPr lang="en-US" sz="2400" b="1">
                <a:solidFill>
                  <a:srgbClr val="37AD72"/>
                </a:solidFill>
              </a:rPr>
              <a:t> interoperability, </a:t>
            </a:r>
            <a:r>
              <a:rPr lang="en-US" sz="2400"/>
              <a:t>the backbone of globalized trade.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D27ACA1-F4DB-4AFE-8350-93240D6CEC06}"/>
              </a:ext>
            </a:extLst>
          </p:cNvPr>
          <p:cNvSpPr txBox="1">
            <a:spLocks/>
          </p:cNvSpPr>
          <p:nvPr/>
        </p:nvSpPr>
        <p:spPr>
          <a:xfrm>
            <a:off x="896985" y="3751128"/>
            <a:ext cx="3060866" cy="20852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Standardization fosters innovation and </a:t>
            </a:r>
            <a:r>
              <a:rPr lang="en-US" sz="2400" b="1" dirty="0">
                <a:solidFill>
                  <a:srgbClr val="37AD72"/>
                </a:solidFill>
              </a:rPr>
              <a:t>shortens the cycle</a:t>
            </a:r>
            <a:r>
              <a:rPr lang="en-US" sz="2400" dirty="0"/>
              <a:t> from concept to</a:t>
            </a:r>
            <a:r>
              <a:rPr lang="en-US" sz="2400" b="1" dirty="0">
                <a:solidFill>
                  <a:srgbClr val="37AD72"/>
                </a:solidFill>
              </a:rPr>
              <a:t> global market access</a:t>
            </a:r>
            <a:r>
              <a:rPr lang="en-US" sz="2400" dirty="0">
                <a:solidFill>
                  <a:srgbClr val="37AD72"/>
                </a:solidFill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4C091F-1818-4E4D-89A9-AB2F4A416DF8}"/>
              </a:ext>
            </a:extLst>
          </p:cNvPr>
          <p:cNvCxnSpPr>
            <a:cxnSpLocks/>
          </p:cNvCxnSpPr>
          <p:nvPr/>
        </p:nvCxnSpPr>
        <p:spPr>
          <a:xfrm flipH="1">
            <a:off x="3529413" y="4051190"/>
            <a:ext cx="1556772" cy="560549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1384C0D-03E9-4679-911D-E319F8620EA1}"/>
              </a:ext>
            </a:extLst>
          </p:cNvPr>
          <p:cNvSpPr txBox="1">
            <a:spLocks/>
          </p:cNvSpPr>
          <p:nvPr/>
        </p:nvSpPr>
        <p:spPr>
          <a:xfrm>
            <a:off x="5025629" y="4861944"/>
            <a:ext cx="6662057" cy="82919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/>
              <a:t>Standardization</a:t>
            </a:r>
            <a:r>
              <a:rPr lang="en-US" sz="2400" b="1">
                <a:solidFill>
                  <a:srgbClr val="37AD72"/>
                </a:solidFill>
              </a:rPr>
              <a:t> </a:t>
            </a:r>
            <a:r>
              <a:rPr lang="en-US" sz="2400"/>
              <a:t>breaks down </a:t>
            </a:r>
            <a:r>
              <a:rPr lang="en-US" sz="2400" b="1">
                <a:solidFill>
                  <a:srgbClr val="37AD72"/>
                </a:solidFill>
              </a:rPr>
              <a:t>technical barriers to trade </a:t>
            </a:r>
            <a:r>
              <a:rPr lang="en-US" sz="2400"/>
              <a:t>when following WTO principles.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167B9B-C80E-439A-8A6F-05C06B0DDD6C}"/>
              </a:ext>
            </a:extLst>
          </p:cNvPr>
          <p:cNvCxnSpPr>
            <a:cxnSpLocks/>
          </p:cNvCxnSpPr>
          <p:nvPr/>
        </p:nvCxnSpPr>
        <p:spPr>
          <a:xfrm flipH="1" flipV="1">
            <a:off x="8339139" y="4343400"/>
            <a:ext cx="909636" cy="447675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050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F30E6-C6B9-4E6B-9F08-4E0D282D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/>
              <a:t>Inform, complement, or serve in lieu of regulation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B4C2A1-A88D-46F8-AF1F-DC37EDEFB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SemiBold" panose="020B0004020202020204" pitchFamily="34" charset="0"/>
                <a:ea typeface="+mn-ea"/>
                <a:cs typeface="+mn-cs"/>
              </a:rPr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B3066-6F07-4C46-AAA6-6FE6DE50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C3211-B81A-4E30-B685-FE903A3FF961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E44F5B-F639-4D70-B871-C86B91B0A9DD}"/>
              </a:ext>
            </a:extLst>
          </p:cNvPr>
          <p:cNvSpPr txBox="1">
            <a:spLocks/>
          </p:cNvSpPr>
          <p:nvPr/>
        </p:nvSpPr>
        <p:spPr>
          <a:xfrm>
            <a:off x="6026710" y="1395738"/>
            <a:ext cx="4917515" cy="47168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Standards can be an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AD7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alternative to top-down government regulation,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or inform/supplement regulation.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 U.S. standardization community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AD72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market driven and private-sector led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with active participation from all affected stakeholders, including government.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C6178-9D63-428E-AEDD-131F5CEF1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27" y="1448554"/>
            <a:ext cx="4507987" cy="44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7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F8DD40-FC46-488D-BCC7-96B2B8E458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We Get There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E86C3-FC5B-4C7E-A2D6-897E3A166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4D7BD-7E40-4F69-B429-8E8561B27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49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EAF640-197D-4E4D-A9C6-05EFEA2D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2757" y="1674890"/>
            <a:ext cx="4848672" cy="32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8531F06-8B7B-4235-B5BC-50B10C732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5FA8F-EAE3-4303-88C6-0CB28426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7EE34-6668-4F2E-A704-4124115B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2E1516-1B8A-4862-95DC-A45226F0B07C}"/>
              </a:ext>
            </a:extLst>
          </p:cNvPr>
          <p:cNvSpPr txBox="1">
            <a:spLocks/>
          </p:cNvSpPr>
          <p:nvPr/>
        </p:nvSpPr>
        <p:spPr>
          <a:xfrm>
            <a:off x="838201" y="1602463"/>
            <a:ext cx="5363424" cy="43818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Areas of our industry that can be enhanced by standardization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Which standardization solutions already exist that are relevant to our industry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— </a:t>
            </a:r>
            <a:r>
              <a:rPr lang="en-US" dirty="0"/>
              <a:t>are there any gaps?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resources—time, money, and personnel—we are able to commit to participating in the U.S. and global standardization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995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531F06-8B7B-4235-B5BC-50B10C732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Educate…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5FA8F-EAE3-4303-88C6-0CB28426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7EE34-6668-4F2E-A704-4124115B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2E1516-1B8A-4862-95DC-A45226F0B07C}"/>
              </a:ext>
            </a:extLst>
          </p:cNvPr>
          <p:cNvSpPr txBox="1">
            <a:spLocks/>
          </p:cNvSpPr>
          <p:nvPr/>
        </p:nvSpPr>
        <p:spPr>
          <a:xfrm>
            <a:off x="8207721" y="-764839"/>
            <a:ext cx="5563567" cy="40559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A496E86-BDFD-452F-BB16-1BE57188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2757" y="1674890"/>
            <a:ext cx="4848672" cy="32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128178-A70B-4D04-8B31-157F0ADBF3C0}"/>
              </a:ext>
            </a:extLst>
          </p:cNvPr>
          <p:cNvSpPr txBox="1">
            <a:spLocks/>
          </p:cNvSpPr>
          <p:nvPr/>
        </p:nvSpPr>
        <p:spPr>
          <a:xfrm>
            <a:off x="838201" y="1602462"/>
            <a:ext cx="5388979" cy="43737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b="1" dirty="0">
                <a:latin typeface="Aptos"/>
              </a:rPr>
              <a:t>Key decision makers </a:t>
            </a:r>
            <a:r>
              <a:rPr lang="en-US" dirty="0">
                <a:latin typeface="Aptos"/>
              </a:rPr>
              <a:t>on the strategic importance of standards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b="1" dirty="0">
                <a:latin typeface="Aptos"/>
              </a:rPr>
              <a:t>Employees</a:t>
            </a:r>
            <a:r>
              <a:rPr lang="en-US" dirty="0">
                <a:latin typeface="Aptos"/>
              </a:rPr>
              <a:t> about how standards support business goals, and opportunities to participate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b="1" dirty="0">
                <a:latin typeface="Aptos"/>
              </a:rPr>
              <a:t>Members</a:t>
            </a:r>
            <a:r>
              <a:rPr lang="en-US" dirty="0">
                <a:latin typeface="Aptos"/>
              </a:rPr>
              <a:t> —including small-to-medium enterprises—about the roles, uses, and benefits of standards, and how they can solve challenges our industry faces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b="1" dirty="0">
                <a:latin typeface="Aptos"/>
              </a:rPr>
              <a:t>Policymakers</a:t>
            </a:r>
            <a:r>
              <a:rPr lang="en-US" dirty="0">
                <a:latin typeface="Aptos"/>
              </a:rPr>
              <a:t> on how standards support government initiatives and public policy</a:t>
            </a:r>
          </a:p>
        </p:txBody>
      </p:sp>
    </p:spTree>
    <p:extLst>
      <p:ext uri="{BB962C8B-B14F-4D97-AF65-F5344CB8AC3E}">
        <p14:creationId xmlns:p14="http://schemas.microsoft.com/office/powerpoint/2010/main" val="2599985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D3BF826-482B-43C5-84EF-57D6F1F03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2757" y="1674890"/>
            <a:ext cx="4848672" cy="32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8531F06-8B7B-4235-B5BC-50B10C732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5FA8F-EAE3-4303-88C6-0CB28426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7EE34-6668-4F2E-A704-4124115B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0D729F-83BD-4BEE-A81D-9F97173DB407}"/>
              </a:ext>
            </a:extLst>
          </p:cNvPr>
          <p:cNvSpPr txBox="1">
            <a:spLocks/>
          </p:cNvSpPr>
          <p:nvPr/>
        </p:nvSpPr>
        <p:spPr>
          <a:xfrm>
            <a:off x="838200" y="1363436"/>
            <a:ext cx="5500456" cy="46258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lnSpc>
                <a:spcPts val="2400"/>
              </a:lnSpc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>
                <a:latin typeface="Aptos"/>
              </a:rPr>
              <a:t>Proactively engage in U.S. and international standardization activities to make sure the industry’s interests are represented</a:t>
            </a:r>
          </a:p>
          <a:p>
            <a:pPr marL="365760" indent="-365760">
              <a:lnSpc>
                <a:spcPts val="2400"/>
              </a:lnSpc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>
                <a:latin typeface="Aptos"/>
              </a:rPr>
              <a:t>Influence technical content to align products, components, and technologies with changing market demand</a:t>
            </a:r>
          </a:p>
          <a:p>
            <a:pPr marL="365760" indent="-365760">
              <a:lnSpc>
                <a:spcPts val="2400"/>
              </a:lnSpc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>
                <a:latin typeface="Aptos"/>
              </a:rPr>
              <a:t>Commit resources for long-term engagement </a:t>
            </a:r>
            <a:r>
              <a:rPr lang="en-US">
                <a:latin typeface="Aptos"/>
              </a:rPr>
              <a:t>in standardization</a:t>
            </a:r>
            <a:endParaRPr lang="en-US" dirty="0">
              <a:latin typeface="Aptos"/>
            </a:endParaRPr>
          </a:p>
          <a:p>
            <a:pPr marL="365760" indent="-365760">
              <a:lnSpc>
                <a:spcPts val="2400"/>
              </a:lnSpc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85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B654-F690-49EB-AFD8-CBCD02B0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[Supplement this deck]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3FA00-4D9F-4C7F-840D-A18E316C3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Feel free to add a slide citing specific examples of how standards boost business relevant to your organization </a:t>
            </a:r>
            <a:r>
              <a:rPr lang="en-US"/>
              <a:t>or industry. </a:t>
            </a:r>
          </a:p>
          <a:p>
            <a:r>
              <a:rPr lang="en-US" dirty="0"/>
              <a:t>Don’t have one? Add a case study from the appendix!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8F5A1-D0FC-4DC0-817C-C77F3CDF4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84A2A-D5D1-402E-8AFB-4A689D66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87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EC177C-8B22-437D-9CEF-D40DC9507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2846" y="971755"/>
            <a:ext cx="7651341" cy="1052988"/>
          </a:xfrm>
        </p:spPr>
        <p:txBody>
          <a:bodyPr/>
          <a:lstStyle/>
          <a:p>
            <a:r>
              <a:rPr lang="en-US"/>
              <a:t>For More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0210E-1B23-42AF-A54D-52D5DF397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3420A-1DC6-4CB2-AB58-E11BC946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24C792-0118-401A-83E1-9AD77858752C}"/>
              </a:ext>
            </a:extLst>
          </p:cNvPr>
          <p:cNvSpPr txBox="1">
            <a:spLocks/>
          </p:cNvSpPr>
          <p:nvPr/>
        </p:nvSpPr>
        <p:spPr>
          <a:xfrm>
            <a:off x="1520414" y="2300397"/>
            <a:ext cx="4072247" cy="40559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&lt;Employee name&gt;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&lt;Employee title&gt;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&lt;email&gt;@ansi.org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E4D3BB-2B41-491A-BB45-8045B739140F}"/>
              </a:ext>
            </a:extLst>
          </p:cNvPr>
          <p:cNvSpPr txBox="1">
            <a:spLocks/>
          </p:cNvSpPr>
          <p:nvPr/>
        </p:nvSpPr>
        <p:spPr>
          <a:xfrm>
            <a:off x="6599341" y="2300396"/>
            <a:ext cx="4072247" cy="40559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www.ansi.org</a:t>
            </a:r>
            <a:endParaRPr lang="en-US" b="1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webstore.ansi.org </a:t>
            </a:r>
            <a:endParaRPr lang="en-US" b="1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D328B8-0686-4D31-AEB9-C7785170CF27}"/>
              </a:ext>
            </a:extLst>
          </p:cNvPr>
          <p:cNvCxnSpPr>
            <a:cxnSpLocks/>
          </p:cNvCxnSpPr>
          <p:nvPr/>
        </p:nvCxnSpPr>
        <p:spPr>
          <a:xfrm>
            <a:off x="5592661" y="2404753"/>
            <a:ext cx="0" cy="239881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01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2A731-B8C5-4481-9346-3D463C07F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40205F-5F8D-4C07-B93F-C1B377B5E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0070C-7E05-4273-8CE5-68E57DC3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63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0A2070-7575-47BA-A77B-68E35B7FA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Bentley Motors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D23C0F-AA48-4561-A796-C7BAD9A05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6658"/>
            <a:ext cx="856533" cy="85653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7B936-C94F-47F8-AC43-FC0E6F5FB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83FF-1FC3-49CC-9406-76881A3AA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5B5151-72CD-4E1A-A660-C2C1547C4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01241"/>
            <a:ext cx="856533" cy="856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872C43-368B-4AD6-BBCF-9DF69FB68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9744"/>
            <a:ext cx="856533" cy="85653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E16887-B1AC-48C9-8E4A-5AD1F1094689}"/>
              </a:ext>
            </a:extLst>
          </p:cNvPr>
          <p:cNvSpPr txBox="1">
            <a:spLocks/>
          </p:cNvSpPr>
          <p:nvPr/>
        </p:nvSpPr>
        <p:spPr>
          <a:xfrm>
            <a:off x="1885315" y="1605842"/>
            <a:ext cx="8046626" cy="8565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7AD72"/>
                </a:solidFill>
              </a:rPr>
              <a:t>Challenge:</a:t>
            </a:r>
            <a:r>
              <a:rPr lang="en-US" sz="2400" dirty="0"/>
              <a:t> Modernizing their procedures in the historic building that has housed their entire operation since 1938.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7D0AFCF-596A-4B07-806F-DFA3D2FA6430}"/>
              </a:ext>
            </a:extLst>
          </p:cNvPr>
          <p:cNvSpPr txBox="1">
            <a:spLocks/>
          </p:cNvSpPr>
          <p:nvPr/>
        </p:nvSpPr>
        <p:spPr>
          <a:xfrm>
            <a:off x="1885315" y="2704180"/>
            <a:ext cx="8688652" cy="12835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7AD72"/>
                </a:solidFill>
              </a:rPr>
              <a:t>Solution:</a:t>
            </a:r>
            <a:r>
              <a:rPr lang="en-US" sz="2400" dirty="0"/>
              <a:t> Implemented ISO 50001, </a:t>
            </a:r>
            <a:r>
              <a:rPr lang="en-US" sz="2400" i="1" dirty="0"/>
              <a:t>Energy Management Systems </a:t>
            </a:r>
            <a:r>
              <a:rPr lang="en-US" sz="2400" dirty="0"/>
              <a:t>and ISO 14001, </a:t>
            </a:r>
            <a:r>
              <a:rPr lang="en-US" sz="2400" i="1" dirty="0"/>
              <a:t>Environmental Management Systems</a:t>
            </a:r>
            <a:endParaRPr lang="en-US" sz="24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0EBEFAC-EA61-4F3E-A7E9-9DE1422A8C34}"/>
              </a:ext>
            </a:extLst>
          </p:cNvPr>
          <p:cNvSpPr txBox="1">
            <a:spLocks/>
          </p:cNvSpPr>
          <p:nvPr/>
        </p:nvSpPr>
        <p:spPr>
          <a:xfrm>
            <a:off x="1885314" y="3713847"/>
            <a:ext cx="7920167" cy="11665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7AD72"/>
                </a:solidFill>
              </a:rPr>
              <a:t>Impact:</a:t>
            </a:r>
            <a:r>
              <a:rPr lang="en-US" sz="2400" dirty="0"/>
              <a:t> Reduced energy use by 66% for each car produced, and 14% for the entire plant. Saved enough energy to power 11,500 houses for a year.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DFC8CB-2A82-4B72-990C-B47E26B357EF}"/>
              </a:ext>
            </a:extLst>
          </p:cNvPr>
          <p:cNvSpPr txBox="1"/>
          <p:nvPr/>
        </p:nvSpPr>
        <p:spPr>
          <a:xfrm>
            <a:off x="838200" y="5705360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Bentley</a:t>
            </a:r>
            <a:r>
              <a:rPr lang="en-US" sz="18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ISO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926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5295FED-ADE7-4F22-AA05-181CA8869582}"/>
              </a:ext>
            </a:extLst>
          </p:cNvPr>
          <p:cNvSpPr/>
          <p:nvPr/>
        </p:nvSpPr>
        <p:spPr>
          <a:xfrm>
            <a:off x="9656388" y="2445580"/>
            <a:ext cx="1697412" cy="1091542"/>
          </a:xfrm>
          <a:prstGeom prst="rect">
            <a:avLst/>
          </a:prstGeom>
          <a:solidFill>
            <a:srgbClr val="386951"/>
          </a:solidFill>
          <a:ln w="38100">
            <a:solidFill>
              <a:srgbClr val="386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DC9F44-5C51-46A7-8A62-BB839CC6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Standardization, in a Nutshell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07147E-DE20-4566-88EC-F16E3E917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662151"/>
            <a:ext cx="8738741" cy="212618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6CD02-B2BC-44D8-9260-B694A059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E2A3B-DEDC-4768-94D1-C2CFEA08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9D6301-BB6D-4D38-A6ED-78135311A5E9}"/>
              </a:ext>
            </a:extLst>
          </p:cNvPr>
          <p:cNvSpPr txBox="1">
            <a:spLocks/>
          </p:cNvSpPr>
          <p:nvPr/>
        </p:nvSpPr>
        <p:spPr>
          <a:xfrm>
            <a:off x="838200" y="2397454"/>
            <a:ext cx="1610032" cy="114246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</a:rPr>
              <a:t>Product, service, management system, etc.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60BD54-B13F-4C4C-BB16-BEB3718CF05F}"/>
              </a:ext>
            </a:extLst>
          </p:cNvPr>
          <p:cNvSpPr txBox="1">
            <a:spLocks/>
          </p:cNvSpPr>
          <p:nvPr/>
        </p:nvSpPr>
        <p:spPr>
          <a:xfrm>
            <a:off x="9648825" y="2445580"/>
            <a:ext cx="1752600" cy="114246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1"/>
                </a:solidFill>
              </a:rPr>
              <a:t>INCREASED TRUST AND VALUE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142899-D4ED-48D4-AED6-593AB6E3A2E6}"/>
              </a:ext>
            </a:extLst>
          </p:cNvPr>
          <p:cNvSpPr txBox="1">
            <a:spLocks/>
          </p:cNvSpPr>
          <p:nvPr/>
        </p:nvSpPr>
        <p:spPr>
          <a:xfrm>
            <a:off x="2493094" y="3233242"/>
            <a:ext cx="3282064" cy="26151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386951"/>
                </a:solidFill>
              </a:rPr>
              <a:t>STANDARDS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dirty="0"/>
              <a:t>Voluntary guidelines on how to design, manage, or create materials, products, processes, and services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dirty="0"/>
              <a:t>Created by experts from industry, government, consumers, academia, and others—all working together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294A53-120F-4AD2-AE5D-43F88D8AA7ED}"/>
              </a:ext>
            </a:extLst>
          </p:cNvPr>
          <p:cNvSpPr txBox="1">
            <a:spLocks/>
          </p:cNvSpPr>
          <p:nvPr/>
        </p:nvSpPr>
        <p:spPr>
          <a:xfrm>
            <a:off x="6068527" y="3233242"/>
            <a:ext cx="2818298" cy="26151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386951"/>
                </a:solidFill>
              </a:rPr>
              <a:t>CONFORMITY ASSESSMENT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dirty="0"/>
              <a:t>Verification that the standard was actually met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dirty="0"/>
              <a:t>Instills confidence in the widespread use of products, personnel, services, and systems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59CAFAF-E0E8-4D2C-B726-9D343AEBF5D1}"/>
              </a:ext>
            </a:extLst>
          </p:cNvPr>
          <p:cNvSpPr txBox="1">
            <a:spLocks/>
          </p:cNvSpPr>
          <p:nvPr/>
        </p:nvSpPr>
        <p:spPr>
          <a:xfrm>
            <a:off x="4856264" y="1756833"/>
            <a:ext cx="1910296" cy="722706"/>
          </a:xfrm>
          <a:prstGeom prst="rect">
            <a:avLst/>
          </a:prstGeom>
          <a:solidFill>
            <a:srgbClr val="37AD72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300" b="1">
                <a:solidFill>
                  <a:schemeClr val="bg1"/>
                </a:solidFill>
              </a:rPr>
              <a:t>STANDARDIZATION =</a:t>
            </a:r>
            <a:br>
              <a:rPr lang="en-US" sz="1300" b="1">
                <a:solidFill>
                  <a:schemeClr val="bg1"/>
                </a:solidFill>
              </a:rPr>
            </a:br>
            <a:r>
              <a:rPr lang="en-US" sz="1300">
                <a:solidFill>
                  <a:schemeClr val="bg1"/>
                </a:solidFill>
              </a:rPr>
              <a:t>Standards + Conformity Assessment</a:t>
            </a:r>
          </a:p>
        </p:txBody>
      </p:sp>
    </p:spTree>
    <p:extLst>
      <p:ext uri="{BB962C8B-B14F-4D97-AF65-F5344CB8AC3E}">
        <p14:creationId xmlns:p14="http://schemas.microsoft.com/office/powerpoint/2010/main" val="289033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0A2070-7575-47BA-A77B-68E35B7FA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ICAO E-passports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D23C0F-AA48-4561-A796-C7BAD9A05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6658"/>
            <a:ext cx="856533" cy="85653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7B936-C94F-47F8-AC43-FC0E6F5FB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Importance of Robust U.S. Participation in Standardization Activities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5B5151-72CD-4E1A-A660-C2C1547C4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76320"/>
            <a:ext cx="856533" cy="856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872C43-368B-4AD6-BBCF-9DF69FB68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9744"/>
            <a:ext cx="856533" cy="85653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E16887-B1AC-48C9-8E4A-5AD1F1094689}"/>
              </a:ext>
            </a:extLst>
          </p:cNvPr>
          <p:cNvSpPr txBox="1">
            <a:spLocks/>
          </p:cNvSpPr>
          <p:nvPr/>
        </p:nvSpPr>
        <p:spPr>
          <a:xfrm>
            <a:off x="1885315" y="1566767"/>
            <a:ext cx="8157454" cy="9983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37AD72"/>
                </a:solidFill>
              </a:rPr>
              <a:t>Challenge:</a:t>
            </a:r>
            <a:r>
              <a:rPr lang="en-US" sz="2000" dirty="0"/>
              <a:t> Improving electronic machine-readable travel documents that link passports to their rightful owner to improve border control and identity management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7D0AFCF-596A-4B07-806F-DFA3D2FA6430}"/>
              </a:ext>
            </a:extLst>
          </p:cNvPr>
          <p:cNvSpPr txBox="1">
            <a:spLocks/>
          </p:cNvSpPr>
          <p:nvPr/>
        </p:nvSpPr>
        <p:spPr>
          <a:xfrm>
            <a:off x="1885314" y="2610401"/>
            <a:ext cx="9468485" cy="15668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37AD72"/>
                </a:solidFill>
              </a:rPr>
              <a:t>Solution:</a:t>
            </a:r>
            <a:r>
              <a:rPr lang="en-US" sz="2000" dirty="0"/>
              <a:t> The UN’s International Civil Aviation Organization (ICAO) used ISO/IEC 19794, </a:t>
            </a:r>
            <a:r>
              <a:rPr lang="en-US" sz="2000" i="1" dirty="0"/>
              <a:t>Information Technology – Biometric data interchange formats </a:t>
            </a:r>
            <a:r>
              <a:rPr lang="en-US" sz="2000" dirty="0"/>
              <a:t>and ISO/IEC 19785, </a:t>
            </a:r>
            <a:r>
              <a:rPr lang="en-US" sz="2000" i="1" dirty="0"/>
              <a:t>Information Technology – Common biometric exchange formats framework (CBEFF), for a logical data structure for biometric information records </a:t>
            </a:r>
            <a:r>
              <a:rPr lang="en-US" sz="2000" dirty="0"/>
              <a:t>in their guidance </a:t>
            </a:r>
            <a:r>
              <a:rPr lang="en-US" sz="2000" i="1" dirty="0"/>
              <a:t>Document 9303</a:t>
            </a:r>
            <a:r>
              <a:rPr lang="en-US" sz="2000" dirty="0"/>
              <a:t>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0EBEFAC-EA61-4F3E-A7E9-9DE1422A8C34}"/>
              </a:ext>
            </a:extLst>
          </p:cNvPr>
          <p:cNvSpPr txBox="1">
            <a:spLocks/>
          </p:cNvSpPr>
          <p:nvPr/>
        </p:nvSpPr>
        <p:spPr>
          <a:xfrm>
            <a:off x="1885314" y="4188925"/>
            <a:ext cx="9468486" cy="11958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37AD72"/>
                </a:solidFill>
              </a:rPr>
              <a:t>Impact:</a:t>
            </a:r>
            <a:r>
              <a:rPr lang="en-US" sz="2000" dirty="0"/>
              <a:t> The adoption of standards was highly successful in the use of biometrics for </a:t>
            </a:r>
            <a:r>
              <a:rPr lang="en-US" sz="2000" dirty="0" err="1"/>
              <a:t>ePassports</a:t>
            </a:r>
            <a:r>
              <a:rPr lang="en-US" sz="2000" dirty="0"/>
              <a:t>, allowing some 150 nations to issue interoperable travel documents. To date, there are roughly one billion </a:t>
            </a:r>
            <a:r>
              <a:rPr lang="en-US" sz="2000" dirty="0" err="1"/>
              <a:t>ePassports</a:t>
            </a:r>
            <a:r>
              <a:rPr lang="en-US" sz="2000" dirty="0"/>
              <a:t> in circulation, resulting in a far smoother experience for travelers, while not sacrificing border security.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DFC8CB-2A82-4B72-990C-B47E26B357EF}"/>
              </a:ext>
            </a:extLst>
          </p:cNvPr>
          <p:cNvSpPr txBox="1"/>
          <p:nvPr/>
        </p:nvSpPr>
        <p:spPr>
          <a:xfrm>
            <a:off x="838199" y="5581181"/>
            <a:ext cx="10515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</a:t>
            </a:r>
            <a:r>
              <a:rPr lang="en-US" sz="1400" b="0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5"/>
              </a:rPr>
              <a:t>ICAO Adopts JTC 1/SC 37 Standards to Support Biometric Technology for Machine Readable Travel Documents</a:t>
            </a:r>
            <a:r>
              <a:rPr lang="en-US" sz="1400" b="0" i="0" dirty="0">
                <a:solidFill>
                  <a:srgbClr val="191919"/>
                </a:solidFill>
                <a:effectLst/>
                <a:latin typeface="Calibri" panose="020F0502020204030204" pitchFamily="34" charset="0"/>
              </a:rPr>
              <a:t>; </a:t>
            </a:r>
            <a:r>
              <a:rPr lang="en-US" sz="1400" b="0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6"/>
              </a:rPr>
              <a:t>20-year Anniversary Report: ICAO</a:t>
            </a:r>
            <a:r>
              <a:rPr lang="en-US" sz="1400" b="0" i="0" dirty="0">
                <a:solidFill>
                  <a:srgbClr val="191919"/>
                </a:solidFill>
                <a:effectLst/>
                <a:latin typeface="Calibri" panose="020F0502020204030204" pitchFamily="34" charset="0"/>
              </a:rPr>
              <a:t>; </a:t>
            </a:r>
            <a:r>
              <a:rPr lang="en-US" sz="1400" b="0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7"/>
              </a:rPr>
              <a:t>Mind the Gap: Supporting Global ICAO Digital Travel Credential Implementation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3BB0F8-7A56-4C4F-994A-9D742290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24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342C9-0F7B-4301-9937-42229C62F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" b="4438"/>
          <a:stretch/>
        </p:blipFill>
        <p:spPr>
          <a:xfrm>
            <a:off x="297652" y="813122"/>
            <a:ext cx="8412083" cy="5231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942903-F86D-4CC0-AA73-6C0031B332EC}"/>
              </a:ext>
            </a:extLst>
          </p:cNvPr>
          <p:cNvSpPr txBox="1"/>
          <p:nvPr/>
        </p:nvSpPr>
        <p:spPr>
          <a:xfrm>
            <a:off x="8386738" y="5378248"/>
            <a:ext cx="296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ptos ExtraBold" panose="020B0004020202020204" pitchFamily="34" charset="0"/>
                <a:ea typeface="Roboto Light" panose="02000000000000000000" pitchFamily="2" charset="0"/>
              </a:rPr>
              <a:t>†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ptos ExtraBold" panose="020B0004020202020204" pitchFamily="34" charset="0"/>
                <a:ea typeface="Roboto Light" panose="02000000000000000000" pitchFamily="2" charset="0"/>
                <a:hlinkClick r:id="rId3"/>
              </a:rPr>
              <a:t>Source: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ptos ExtraBold" panose="020B0004020202020204" pitchFamily="34" charset="0"/>
                <a:ea typeface="Roboto Light" panose="02000000000000000000" pitchFamily="2" charset="0"/>
              </a:rPr>
              <a:t>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Roboto Light" panose="02000000000000000000" pitchFamily="2" charset="0"/>
              </a:rPr>
              <a:t>U.S. Department of Commerce, International Trade Administration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F3DB2-0ED6-4F89-92C0-B65BB800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Standardization Important?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56DEC-C06F-450C-B67E-9C40EC2303DE}"/>
              </a:ext>
            </a:extLst>
          </p:cNvPr>
          <p:cNvSpPr txBox="1">
            <a:spLocks/>
          </p:cNvSpPr>
          <p:nvPr/>
        </p:nvSpPr>
        <p:spPr>
          <a:xfrm>
            <a:off x="8380207" y="1581935"/>
            <a:ext cx="3060944" cy="39465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ptos"/>
              </a:rPr>
              <a:t>Standardization is essential for a growing national economy, and vital to U.S. competitiveness</a:t>
            </a:r>
            <a:r>
              <a:rPr lang="en-US" sz="2400" dirty="0">
                <a:solidFill>
                  <a:srgbClr val="37AD72"/>
                </a:solidFill>
                <a:latin typeface="Aptos"/>
              </a:rPr>
              <a:t> </a:t>
            </a:r>
            <a:r>
              <a:rPr lang="en-US" sz="2400" dirty="0">
                <a:latin typeface="Aptos"/>
              </a:rPr>
              <a:t>in the global marketplace.</a:t>
            </a:r>
            <a:endParaRPr lang="en-US" sz="2400" b="1" dirty="0">
              <a:latin typeface="Apto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7AD72"/>
                </a:solidFill>
              </a:rPr>
              <a:t>We can’t afford to not be involved.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E794F4-3705-4510-9068-86F118EC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27993-92F9-4838-AF43-8E34E8D4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</p:spTree>
    <p:extLst>
      <p:ext uri="{BB962C8B-B14F-4D97-AF65-F5344CB8AC3E}">
        <p14:creationId xmlns:p14="http://schemas.microsoft.com/office/powerpoint/2010/main" val="2702894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EC177C-8B22-437D-9CEF-D40DC9507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363" y="1011677"/>
            <a:ext cx="6483274" cy="4036978"/>
          </a:xfrm>
        </p:spPr>
        <p:txBody>
          <a:bodyPr/>
          <a:lstStyle/>
          <a:p>
            <a:r>
              <a:rPr lang="en-US"/>
              <a:t>How Standards Boost Business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0210E-1B23-42AF-A54D-52D5DF397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3420A-1DC6-4CB2-AB58-E11BC946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38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DB96-6CB0-40EB-9F9D-B0BC55D4D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How Can Standards Boost Business?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81CB4-26F8-49F0-A285-355D5553F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6265" y="1593353"/>
            <a:ext cx="5647502" cy="417194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82FA3F-660C-4B2C-A4A2-01583D6472DF}"/>
              </a:ext>
            </a:extLst>
          </p:cNvPr>
          <p:cNvSpPr txBox="1">
            <a:spLocks/>
          </p:cNvSpPr>
          <p:nvPr/>
        </p:nvSpPr>
        <p:spPr>
          <a:xfrm>
            <a:off x="580880" y="1593353"/>
            <a:ext cx="2592161" cy="771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b="1"/>
              <a:t>Competitiveness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387902-851A-481B-BD0F-1FCD2980DD12}"/>
              </a:ext>
            </a:extLst>
          </p:cNvPr>
          <p:cNvSpPr txBox="1">
            <a:spLocks/>
          </p:cNvSpPr>
          <p:nvPr/>
        </p:nvSpPr>
        <p:spPr>
          <a:xfrm>
            <a:off x="706066" y="3294352"/>
            <a:ext cx="2024373" cy="771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b="1"/>
              <a:t>Efficiency and cost savings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AF12D7-45C6-4233-81BE-D59FF27313F6}"/>
              </a:ext>
            </a:extLst>
          </p:cNvPr>
          <p:cNvSpPr txBox="1">
            <a:spLocks/>
          </p:cNvSpPr>
          <p:nvPr/>
        </p:nvSpPr>
        <p:spPr>
          <a:xfrm>
            <a:off x="706066" y="4993778"/>
            <a:ext cx="2466975" cy="771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b="1"/>
              <a:t>Innovation </a:t>
            </a:r>
            <a:br>
              <a:rPr lang="en-US" sz="2000" b="1"/>
            </a:br>
            <a:r>
              <a:rPr lang="en-US" sz="2000" b="1"/>
              <a:t>and R&amp;D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7F1CBE-C09A-4FD0-A692-E48899EA90A3}"/>
              </a:ext>
            </a:extLst>
          </p:cNvPr>
          <p:cNvSpPr txBox="1">
            <a:spLocks/>
          </p:cNvSpPr>
          <p:nvPr/>
        </p:nvSpPr>
        <p:spPr>
          <a:xfrm>
            <a:off x="8106993" y="1455041"/>
            <a:ext cx="3099271" cy="10874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Consumer confidence, trust, and loyalty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8E196C-8496-464F-AE3E-85213B442ECE}"/>
              </a:ext>
            </a:extLst>
          </p:cNvPr>
          <p:cNvSpPr txBox="1">
            <a:spLocks/>
          </p:cNvSpPr>
          <p:nvPr/>
        </p:nvSpPr>
        <p:spPr>
          <a:xfrm>
            <a:off x="8545143" y="3136402"/>
            <a:ext cx="2154009" cy="10874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/>
              <a:t>Market access and trade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AB75281-8D29-4EAD-B616-BA4545090F9A}"/>
              </a:ext>
            </a:extLst>
          </p:cNvPr>
          <p:cNvSpPr txBox="1">
            <a:spLocks/>
          </p:cNvSpPr>
          <p:nvPr/>
        </p:nvSpPr>
        <p:spPr>
          <a:xfrm>
            <a:off x="8106991" y="4837402"/>
            <a:ext cx="3099273" cy="10874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Inform, complement, or serve in lieu of regulation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C62ECB-3F77-4911-A77E-5AB78E3A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B4ADC-6D20-4FDA-B085-3DA3F604C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</p:spTree>
    <p:extLst>
      <p:ext uri="{BB962C8B-B14F-4D97-AF65-F5344CB8AC3E}">
        <p14:creationId xmlns:p14="http://schemas.microsoft.com/office/powerpoint/2010/main" val="600004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0B26-FC95-4078-A20B-B63E117B1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Competitiveness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773E95-5E73-4691-8206-F6E1298E823D}"/>
              </a:ext>
            </a:extLst>
          </p:cNvPr>
          <p:cNvGrpSpPr/>
          <p:nvPr/>
        </p:nvGrpSpPr>
        <p:grpSpPr>
          <a:xfrm>
            <a:off x="501875" y="2241064"/>
            <a:ext cx="2578608" cy="2313433"/>
            <a:chOff x="978881" y="2244617"/>
            <a:chExt cx="2055264" cy="2305478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3C98F258-DF98-4BCE-840A-3F48E059583E}"/>
                </a:ext>
              </a:extLst>
            </p:cNvPr>
            <p:cNvSpPr txBox="1">
              <a:spLocks/>
            </p:cNvSpPr>
            <p:nvPr/>
          </p:nvSpPr>
          <p:spPr>
            <a:xfrm>
              <a:off x="978881" y="2653537"/>
              <a:ext cx="2055264" cy="1896558"/>
            </a:xfrm>
            <a:prstGeom prst="rect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txBody>
            <a:bodyPr vert="horz" lIns="182880" tIns="457200" rIns="182880" bIns="91440" rtlCol="0" anchor="ctr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/>
                <a:t>Gain critical knowledge, information, and professional skills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D84C2D-621C-4A37-822D-95C560934FE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9746" y="2244617"/>
              <a:ext cx="655935" cy="82411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EE52DC-EC2A-495A-A7BA-991D64D68CA1}"/>
              </a:ext>
            </a:extLst>
          </p:cNvPr>
          <p:cNvGrpSpPr/>
          <p:nvPr/>
        </p:nvGrpSpPr>
        <p:grpSpPr>
          <a:xfrm>
            <a:off x="3329356" y="2241066"/>
            <a:ext cx="2578608" cy="2309029"/>
            <a:chOff x="3267908" y="2241066"/>
            <a:chExt cx="1834711" cy="2309029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5AE159-6B16-4CCB-8EA5-7DD6ED183FB4}"/>
                </a:ext>
              </a:extLst>
            </p:cNvPr>
            <p:cNvSpPr txBox="1">
              <a:spLocks/>
            </p:cNvSpPr>
            <p:nvPr/>
          </p:nvSpPr>
          <p:spPr>
            <a:xfrm>
              <a:off x="3267908" y="2653537"/>
              <a:ext cx="1834711" cy="1896558"/>
            </a:xfrm>
            <a:prstGeom prst="rect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txBody>
            <a:bodyPr vert="horz" lIns="182880" tIns="457200" rIns="182880" bIns="91440" rtlCol="0" anchor="ctr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/>
                <a:t>Proactively shape standards’ technical content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CBF126-CD5B-43D0-91A7-F89A4E649A6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0865" y="2241066"/>
              <a:ext cx="585546" cy="8229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6728B4-D693-4E70-9244-8DDAEC723A08}"/>
              </a:ext>
            </a:extLst>
          </p:cNvPr>
          <p:cNvGrpSpPr/>
          <p:nvPr/>
        </p:nvGrpSpPr>
        <p:grpSpPr>
          <a:xfrm>
            <a:off x="8984317" y="2241066"/>
            <a:ext cx="2580498" cy="2309029"/>
            <a:chOff x="8335107" y="2241066"/>
            <a:chExt cx="3001108" cy="2309029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DD4CA607-C015-43BA-B6E8-09DA0850D662}"/>
                </a:ext>
              </a:extLst>
            </p:cNvPr>
            <p:cNvSpPr txBox="1">
              <a:spLocks/>
            </p:cNvSpPr>
            <p:nvPr/>
          </p:nvSpPr>
          <p:spPr>
            <a:xfrm>
              <a:off x="8335107" y="2653537"/>
              <a:ext cx="3001108" cy="1896558"/>
            </a:xfrm>
            <a:prstGeom prst="rect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txBody>
            <a:bodyPr vert="horz" lIns="182880" tIns="457200" rIns="182880" bIns="91440" rtlCol="0" anchor="ctr" anchorCtr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Position products, services, and technologies for access to new and existing markets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5142E5-D609-4463-ADFB-953C7FB0E04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5857" y="2241066"/>
              <a:ext cx="957099" cy="824119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79AAA-80F3-44E4-BF90-1D602F60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CD6E9-9BC7-4B39-9BE7-9B240490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EAF30D-71BB-4158-9990-71A56549E455}"/>
              </a:ext>
            </a:extLst>
          </p:cNvPr>
          <p:cNvSpPr txBox="1">
            <a:spLocks/>
          </p:cNvSpPr>
          <p:nvPr/>
        </p:nvSpPr>
        <p:spPr>
          <a:xfrm>
            <a:off x="978881" y="4935212"/>
            <a:ext cx="1572682" cy="850939"/>
          </a:xfrm>
          <a:prstGeom prst="rect">
            <a:avLst/>
          </a:prstGeom>
          <a:solidFill>
            <a:schemeClr val="bg2">
              <a:lumMod val="25000"/>
            </a:schemeClr>
          </a:solidFill>
          <a:ln w="38100">
            <a:noFill/>
          </a:ln>
        </p:spPr>
        <p:txBody>
          <a:bodyPr vert="horz" wrap="square" lIns="182880" tIns="91440" rIns="182880" bIns="9144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bg1"/>
                </a:solidFill>
              </a:rPr>
              <a:t>Why Should We Be Involved?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28FD8-2063-42CF-A9F4-207630AACA58}"/>
              </a:ext>
            </a:extLst>
          </p:cNvPr>
          <p:cNvSpPr txBox="1"/>
          <p:nvPr/>
        </p:nvSpPr>
        <p:spPr>
          <a:xfrm>
            <a:off x="2761929" y="5037515"/>
            <a:ext cx="6967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37AD72"/>
                </a:solidFill>
              </a:rPr>
              <a:t>On almost any given day, a standards group or technical committee is making decisions that could affect our national economy.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6EE6C-E530-4A5D-9014-3E5C7DD5330A}"/>
              </a:ext>
            </a:extLst>
          </p:cNvPr>
          <p:cNvSpPr txBox="1"/>
          <p:nvPr/>
        </p:nvSpPr>
        <p:spPr>
          <a:xfrm>
            <a:off x="838200" y="1464340"/>
            <a:ext cx="9356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Organizations participating in standards development….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B2B2B6-1E62-4825-81D8-0EC188A06B6C}"/>
              </a:ext>
            </a:extLst>
          </p:cNvPr>
          <p:cNvGrpSpPr/>
          <p:nvPr/>
        </p:nvGrpSpPr>
        <p:grpSpPr>
          <a:xfrm>
            <a:off x="6156837" y="2249390"/>
            <a:ext cx="2578608" cy="2300705"/>
            <a:chOff x="5559808" y="2249390"/>
            <a:chExt cx="2555411" cy="2300705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34BA161-7A9B-4163-BB59-8BC908808B2A}"/>
                </a:ext>
              </a:extLst>
            </p:cNvPr>
            <p:cNvSpPr txBox="1">
              <a:spLocks/>
            </p:cNvSpPr>
            <p:nvPr/>
          </p:nvSpPr>
          <p:spPr>
            <a:xfrm>
              <a:off x="5559808" y="2653537"/>
              <a:ext cx="2555411" cy="1896558"/>
            </a:xfrm>
            <a:prstGeom prst="rect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txBody>
            <a:bodyPr vert="horz" lIns="182880" tIns="457200" rIns="182880" bIns="9144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/>
                <a:t>Collaborate with public and private stakeholders whose input impacts our sector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9A1EEC-9CEA-43BA-B39B-F48B339B523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2159" y="2249390"/>
              <a:ext cx="815557" cy="824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24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12A14-FB45-49DA-9B03-F39FBD4C1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Efficiency and Cost Savings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D047FBD-B008-453D-B3F5-48AFA2CEC190}"/>
              </a:ext>
            </a:extLst>
          </p:cNvPr>
          <p:cNvSpPr txBox="1">
            <a:spLocks/>
          </p:cNvSpPr>
          <p:nvPr/>
        </p:nvSpPr>
        <p:spPr>
          <a:xfrm>
            <a:off x="7565494" y="1988805"/>
            <a:ext cx="3050754" cy="6521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37AD72"/>
                </a:solidFill>
                <a:latin typeface="Aptos Black" panose="020B0004020202020204" pitchFamily="34" charset="0"/>
              </a:rPr>
              <a:t>REDUCING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DE2594-9DFC-463F-A135-02E3C91D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E491F-F98E-4B8E-B230-5DEAA750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A1A2968-F83A-40B8-AAA6-A0ACCE9E5C14}"/>
              </a:ext>
            </a:extLst>
          </p:cNvPr>
          <p:cNvSpPr txBox="1">
            <a:spLocks/>
          </p:cNvSpPr>
          <p:nvPr/>
        </p:nvSpPr>
        <p:spPr>
          <a:xfrm>
            <a:off x="6987568" y="2004872"/>
            <a:ext cx="517710" cy="437724"/>
          </a:xfrm>
          <a:prstGeom prst="rect">
            <a:avLst/>
          </a:prstGeom>
          <a:solidFill>
            <a:srgbClr val="37AD72"/>
          </a:solidFill>
        </p:spPr>
        <p:txBody>
          <a:bodyPr vert="horz" lIns="91440" tIns="54864" rIns="91440" bIns="27432" rtlCol="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>
                <a:solidFill>
                  <a:schemeClr val="bg1"/>
                </a:solidFill>
                <a:latin typeface="Aptos Black" panose="020B0004020202020204" pitchFamily="34" charset="0"/>
              </a:rPr>
              <a:t>–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CF47441-0D25-4710-896D-54B7EC88980B}"/>
              </a:ext>
            </a:extLst>
          </p:cNvPr>
          <p:cNvSpPr txBox="1">
            <a:spLocks/>
          </p:cNvSpPr>
          <p:nvPr/>
        </p:nvSpPr>
        <p:spPr>
          <a:xfrm>
            <a:off x="1505191" y="1988805"/>
            <a:ext cx="3050754" cy="6521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37AD72"/>
                </a:solidFill>
                <a:latin typeface="Aptos Black" panose="020B0004020202020204" pitchFamily="34" charset="0"/>
              </a:rPr>
              <a:t>IMPROVING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C6E0543-09DD-445E-B92D-FC6F07D21374}"/>
              </a:ext>
            </a:extLst>
          </p:cNvPr>
          <p:cNvSpPr txBox="1">
            <a:spLocks/>
          </p:cNvSpPr>
          <p:nvPr/>
        </p:nvSpPr>
        <p:spPr>
          <a:xfrm>
            <a:off x="927265" y="2004872"/>
            <a:ext cx="517710" cy="437724"/>
          </a:xfrm>
          <a:prstGeom prst="rect">
            <a:avLst/>
          </a:prstGeom>
          <a:solidFill>
            <a:srgbClr val="37AD72"/>
          </a:solidFill>
        </p:spPr>
        <p:txBody>
          <a:bodyPr vert="horz" lIns="91440" tIns="91440" rIns="91440" bIns="27432" rtlCol="0" anchor="t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>
                <a:solidFill>
                  <a:schemeClr val="bg1"/>
                </a:solidFill>
                <a:latin typeface="Aptos Black" panose="020B0004020202020204" pitchFamily="34" charset="0"/>
              </a:rPr>
              <a:t>+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86995E-4840-47AD-BC00-DA75F6191E6E}"/>
              </a:ext>
            </a:extLst>
          </p:cNvPr>
          <p:cNvGrpSpPr/>
          <p:nvPr/>
        </p:nvGrpSpPr>
        <p:grpSpPr>
          <a:xfrm>
            <a:off x="6984676" y="4076093"/>
            <a:ext cx="1359223" cy="463460"/>
            <a:chOff x="6805228" y="4488878"/>
            <a:chExt cx="1359223" cy="463460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D626F7AD-86FD-4421-A489-8DD5786FE8E3}"/>
                </a:ext>
              </a:extLst>
            </p:cNvPr>
            <p:cNvSpPr txBox="1">
              <a:spLocks/>
            </p:cNvSpPr>
            <p:nvPr/>
          </p:nvSpPr>
          <p:spPr>
            <a:xfrm>
              <a:off x="7159602" y="4488878"/>
              <a:ext cx="1004849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/>
                <a:t>Cost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1F1BF2-8082-4F2A-B04F-E03FE319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228" y="4548573"/>
              <a:ext cx="344070" cy="34407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7BA155-CA75-4B3F-81C1-1A971E6EED70}"/>
              </a:ext>
            </a:extLst>
          </p:cNvPr>
          <p:cNvGrpSpPr/>
          <p:nvPr/>
        </p:nvGrpSpPr>
        <p:grpSpPr>
          <a:xfrm>
            <a:off x="6984676" y="3098751"/>
            <a:ext cx="1437900" cy="463460"/>
            <a:chOff x="6805228" y="3182443"/>
            <a:chExt cx="1437900" cy="463460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10F1912-3588-4DD0-B4BF-035E503E9D69}"/>
                </a:ext>
              </a:extLst>
            </p:cNvPr>
            <p:cNvSpPr txBox="1">
              <a:spLocks/>
            </p:cNvSpPr>
            <p:nvPr/>
          </p:nvSpPr>
          <p:spPr>
            <a:xfrm>
              <a:off x="7159603" y="3182443"/>
              <a:ext cx="1083525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/>
                <a:t>Errors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D46686-B18D-421E-A62B-286B761FD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228" y="3242138"/>
              <a:ext cx="344070" cy="34407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CED971D-67FC-4CC4-838C-4E4BD102255C}"/>
              </a:ext>
            </a:extLst>
          </p:cNvPr>
          <p:cNvGrpSpPr/>
          <p:nvPr/>
        </p:nvGrpSpPr>
        <p:grpSpPr>
          <a:xfrm>
            <a:off x="927265" y="3076861"/>
            <a:ext cx="4546785" cy="463460"/>
            <a:chOff x="838200" y="3088718"/>
            <a:chExt cx="4180877" cy="463460"/>
          </a:xfrm>
        </p:grpSpPr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50CBDE2E-7DCF-4817-9275-D416615DBB19}"/>
                </a:ext>
              </a:extLst>
            </p:cNvPr>
            <p:cNvSpPr txBox="1">
              <a:spLocks/>
            </p:cNvSpPr>
            <p:nvPr/>
          </p:nvSpPr>
          <p:spPr>
            <a:xfrm>
              <a:off x="1184989" y="3088718"/>
              <a:ext cx="3834088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/>
                <a:t>Operational efficiency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2BDBFC-FDF5-4474-B7B7-F749E0933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148413"/>
              <a:ext cx="344070" cy="34407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E695B8B-7185-41FC-8615-ABEE56C9EB79}"/>
              </a:ext>
            </a:extLst>
          </p:cNvPr>
          <p:cNvGrpSpPr/>
          <p:nvPr/>
        </p:nvGrpSpPr>
        <p:grpSpPr>
          <a:xfrm>
            <a:off x="924302" y="4581424"/>
            <a:ext cx="1628398" cy="463460"/>
            <a:chOff x="835237" y="5111696"/>
            <a:chExt cx="1628398" cy="463460"/>
          </a:xfrm>
        </p:grpSpPr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AF1816F8-D1F8-4EFA-B9CF-348CF9AE946B}"/>
                </a:ext>
              </a:extLst>
            </p:cNvPr>
            <p:cNvSpPr txBox="1">
              <a:spLocks/>
            </p:cNvSpPr>
            <p:nvPr/>
          </p:nvSpPr>
          <p:spPr>
            <a:xfrm>
              <a:off x="1184990" y="5111696"/>
              <a:ext cx="1278645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/>
                <a:t>Quality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EAD746-C963-4D3B-9D1C-D866B7661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37" y="5171391"/>
              <a:ext cx="344070" cy="34407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FE6EF0-F6BA-449A-9F05-D2A1A96998C2}"/>
              </a:ext>
            </a:extLst>
          </p:cNvPr>
          <p:cNvGrpSpPr/>
          <p:nvPr/>
        </p:nvGrpSpPr>
        <p:grpSpPr>
          <a:xfrm>
            <a:off x="6984676" y="2610080"/>
            <a:ext cx="3405129" cy="463460"/>
            <a:chOff x="6805228" y="2532362"/>
            <a:chExt cx="3405129" cy="463460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3C274B47-CA72-45C3-92EE-D9ABFD9DC59C}"/>
                </a:ext>
              </a:extLst>
            </p:cNvPr>
            <p:cNvSpPr txBox="1">
              <a:spLocks/>
            </p:cNvSpPr>
            <p:nvPr/>
          </p:nvSpPr>
          <p:spPr>
            <a:xfrm>
              <a:off x="7159603" y="2532362"/>
              <a:ext cx="3050754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/>
                <a:t>Duplication of efforts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E1C3381-4AB8-4A5E-A67F-03E455F7D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228" y="2592057"/>
              <a:ext cx="344070" cy="34407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3834C80-511E-477B-A4DC-DBF929476335}"/>
              </a:ext>
            </a:extLst>
          </p:cNvPr>
          <p:cNvGrpSpPr/>
          <p:nvPr/>
        </p:nvGrpSpPr>
        <p:grpSpPr>
          <a:xfrm>
            <a:off x="927265" y="4084423"/>
            <a:ext cx="1958810" cy="463460"/>
            <a:chOff x="838200" y="4705702"/>
            <a:chExt cx="1958810" cy="463460"/>
          </a:xfrm>
        </p:grpSpPr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6F311DBE-98CD-4E51-BA4E-CF7D58603065}"/>
                </a:ext>
              </a:extLst>
            </p:cNvPr>
            <p:cNvSpPr txBox="1">
              <a:spLocks/>
            </p:cNvSpPr>
            <p:nvPr/>
          </p:nvSpPr>
          <p:spPr>
            <a:xfrm>
              <a:off x="1184990" y="4705702"/>
              <a:ext cx="1612020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/>
                <a:t>Reliability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46F8AC-8F2F-43F2-A835-EA79C754E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765397"/>
              <a:ext cx="344070" cy="34407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C7EA81-F4EE-48E6-A206-8BD50B8F7D99}"/>
              </a:ext>
            </a:extLst>
          </p:cNvPr>
          <p:cNvGrpSpPr/>
          <p:nvPr/>
        </p:nvGrpSpPr>
        <p:grpSpPr>
          <a:xfrm>
            <a:off x="927265" y="3587422"/>
            <a:ext cx="1146708" cy="463460"/>
            <a:chOff x="838200" y="4136205"/>
            <a:chExt cx="1146708" cy="463460"/>
          </a:xfrm>
        </p:grpSpPr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4B38B925-E398-4625-ADFE-2EAB50D936F6}"/>
                </a:ext>
              </a:extLst>
            </p:cNvPr>
            <p:cNvSpPr txBox="1">
              <a:spLocks/>
            </p:cNvSpPr>
            <p:nvPr/>
          </p:nvSpPr>
          <p:spPr>
            <a:xfrm>
              <a:off x="1184990" y="4136205"/>
              <a:ext cx="799918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/>
                <a:t>ROI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4AE6B26-ED54-4730-9C97-DB33A9D8D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195900"/>
              <a:ext cx="344070" cy="34407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8C17A29-3AEB-4EB3-AF69-04302D55EA86}"/>
              </a:ext>
            </a:extLst>
          </p:cNvPr>
          <p:cNvGrpSpPr/>
          <p:nvPr/>
        </p:nvGrpSpPr>
        <p:grpSpPr>
          <a:xfrm>
            <a:off x="927265" y="2579860"/>
            <a:ext cx="1529303" cy="463460"/>
            <a:chOff x="838200" y="2532362"/>
            <a:chExt cx="1529303" cy="463460"/>
          </a:xfrm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B81E4545-E603-437B-998F-1C955244EED9}"/>
                </a:ext>
              </a:extLst>
            </p:cNvPr>
            <p:cNvSpPr txBox="1">
              <a:spLocks/>
            </p:cNvSpPr>
            <p:nvPr/>
          </p:nvSpPr>
          <p:spPr>
            <a:xfrm>
              <a:off x="1184990" y="2532362"/>
              <a:ext cx="1182513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/>
                <a:t>Safety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F46C7EB-6DC7-48A0-8999-A495C22AC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200" y="2592057"/>
              <a:ext cx="344070" cy="34407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EC08A7-D14A-44BB-9AAB-7756D0AD7FE1}"/>
              </a:ext>
            </a:extLst>
          </p:cNvPr>
          <p:cNvGrpSpPr/>
          <p:nvPr/>
        </p:nvGrpSpPr>
        <p:grpSpPr>
          <a:xfrm>
            <a:off x="924302" y="5078423"/>
            <a:ext cx="3852536" cy="463460"/>
            <a:chOff x="835237" y="5514366"/>
            <a:chExt cx="3852536" cy="463460"/>
          </a:xfrm>
        </p:grpSpPr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03EE3F8D-AC66-4380-A358-0330961DCB94}"/>
                </a:ext>
              </a:extLst>
            </p:cNvPr>
            <p:cNvSpPr txBox="1">
              <a:spLocks/>
            </p:cNvSpPr>
            <p:nvPr/>
          </p:nvSpPr>
          <p:spPr>
            <a:xfrm>
              <a:off x="1184990" y="5514366"/>
              <a:ext cx="3502783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/>
                <a:t>Supply-chain management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ED380BB-1259-49B6-A32E-04B40F786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37" y="5574061"/>
              <a:ext cx="344070" cy="34407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23D8A95-E847-492E-8726-A649F37B8263}"/>
              </a:ext>
            </a:extLst>
          </p:cNvPr>
          <p:cNvGrpSpPr/>
          <p:nvPr/>
        </p:nvGrpSpPr>
        <p:grpSpPr>
          <a:xfrm>
            <a:off x="6984676" y="3587422"/>
            <a:ext cx="2587975" cy="463460"/>
            <a:chOff x="6805228" y="3833699"/>
            <a:chExt cx="2587975" cy="463460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0A44BDA8-EB12-4B34-9B6A-0B4552C21303}"/>
                </a:ext>
              </a:extLst>
            </p:cNvPr>
            <p:cNvSpPr txBox="1">
              <a:spLocks/>
            </p:cNvSpPr>
            <p:nvPr/>
          </p:nvSpPr>
          <p:spPr>
            <a:xfrm>
              <a:off x="7159603" y="3833699"/>
              <a:ext cx="2233600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/>
                <a:t>Time to market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D3FE71A-6D0C-4B86-87B4-F04B6719D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228" y="3893394"/>
              <a:ext cx="344070" cy="344070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5F83861-6795-4487-9192-C1C969C39373}"/>
              </a:ext>
            </a:extLst>
          </p:cNvPr>
          <p:cNvSpPr txBox="1"/>
          <p:nvPr/>
        </p:nvSpPr>
        <p:spPr>
          <a:xfrm>
            <a:off x="835237" y="1328880"/>
            <a:ext cx="93462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Standardization saves time and money by: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591AD9B-2227-4C01-A86E-6F1ADECA31C7}"/>
              </a:ext>
            </a:extLst>
          </p:cNvPr>
          <p:cNvGrpSpPr/>
          <p:nvPr/>
        </p:nvGrpSpPr>
        <p:grpSpPr>
          <a:xfrm>
            <a:off x="6984676" y="4573924"/>
            <a:ext cx="1529303" cy="463460"/>
            <a:chOff x="838200" y="2532362"/>
            <a:chExt cx="1529303" cy="463460"/>
          </a:xfrm>
        </p:grpSpPr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743F2423-C422-4C33-B4D6-E28B66A5B5BE}"/>
                </a:ext>
              </a:extLst>
            </p:cNvPr>
            <p:cNvSpPr txBox="1">
              <a:spLocks/>
            </p:cNvSpPr>
            <p:nvPr/>
          </p:nvSpPr>
          <p:spPr>
            <a:xfrm>
              <a:off x="1184990" y="2532362"/>
              <a:ext cx="1182513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/>
                <a:t>Risk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755836B-95F9-42E8-98A3-B32040CD5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592057"/>
              <a:ext cx="344070" cy="344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457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723A4-7BC4-46D3-848C-95DEACAF6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Innovation and R&amp;D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96182-A41B-498A-9487-47D95F2C3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01B0C-4551-48CD-9218-B31721C64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8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04E844-B56C-43CD-A7C3-6C0326DD4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31055"/>
            <a:ext cx="10515600" cy="433374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DFAFC05-4DED-4483-B1EC-B3F859A8BBFD}"/>
              </a:ext>
            </a:extLst>
          </p:cNvPr>
          <p:cNvSpPr txBox="1">
            <a:spLocks/>
          </p:cNvSpPr>
          <p:nvPr/>
        </p:nvSpPr>
        <p:spPr>
          <a:xfrm>
            <a:off x="838201" y="1482977"/>
            <a:ext cx="4592216" cy="6521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solidFill>
                  <a:srgbClr val="37AD72"/>
                </a:solidFill>
                <a:latin typeface="Aptos ExtraBold" panose="020B0004020202020204" pitchFamily="34" charset="0"/>
              </a:rPr>
              <a:t>INCORPORATING EXISTING STANDARDS INTO OUR ORGANIZATION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7172DB1-4FEF-42EC-873A-22080BA887E2}"/>
              </a:ext>
            </a:extLst>
          </p:cNvPr>
          <p:cNvSpPr txBox="1">
            <a:spLocks/>
          </p:cNvSpPr>
          <p:nvPr/>
        </p:nvSpPr>
        <p:spPr>
          <a:xfrm>
            <a:off x="7491346" y="1482977"/>
            <a:ext cx="3590486" cy="6521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solidFill>
                  <a:srgbClr val="37AD72"/>
                </a:solidFill>
                <a:latin typeface="Aptos ExtraBold" panose="020B0004020202020204" pitchFamily="34" charset="0"/>
              </a:rPr>
              <a:t>GETTING INVOLVED IN THE STANDARDIZATION PROCESS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D57D211-6674-498B-99D7-1509509E002B}"/>
              </a:ext>
            </a:extLst>
          </p:cNvPr>
          <p:cNvSpPr txBox="1">
            <a:spLocks/>
          </p:cNvSpPr>
          <p:nvPr/>
        </p:nvSpPr>
        <p:spPr>
          <a:xfrm>
            <a:off x="780796" y="2352845"/>
            <a:ext cx="4056425" cy="25726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Reduces time for introducing new products to market by building on previously standardized technologies and methodologies</a:t>
            </a:r>
          </a:p>
          <a:p>
            <a:r>
              <a:rPr lang="en-US" sz="2000"/>
              <a:t>Lowers some R&amp;D costs</a:t>
            </a:r>
          </a:p>
          <a:p>
            <a:r>
              <a:rPr lang="en-US" sz="2000"/>
              <a:t>Shortens the cycle of product development</a:t>
            </a:r>
          </a:p>
          <a:p>
            <a:r>
              <a:rPr lang="en-US" sz="2000"/>
              <a:t>Builds on the foundation for innovation that standards provide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8C40991-B682-4F9F-88EE-1FC7DE5F9D22}"/>
              </a:ext>
            </a:extLst>
          </p:cNvPr>
          <p:cNvSpPr txBox="1">
            <a:spLocks/>
          </p:cNvSpPr>
          <p:nvPr/>
        </p:nvSpPr>
        <p:spPr>
          <a:xfrm>
            <a:off x="7534893" y="2352846"/>
            <a:ext cx="3955473" cy="32218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ptos"/>
              </a:rPr>
              <a:t>Gains knowledge to inform new and evolving products, services, and technologies</a:t>
            </a:r>
          </a:p>
          <a:p>
            <a:r>
              <a:rPr lang="en-US" sz="2000" dirty="0">
                <a:latin typeface="Aptos"/>
              </a:rPr>
              <a:t>Directly influences the requirements and guidelines for new products</a:t>
            </a:r>
          </a:p>
          <a:p>
            <a:r>
              <a:rPr lang="en-US" sz="2000" dirty="0">
                <a:latin typeface="Aptos"/>
              </a:rPr>
              <a:t>Increases awareness about additional R&amp;D needs</a:t>
            </a:r>
          </a:p>
        </p:txBody>
      </p:sp>
    </p:spTree>
    <p:extLst>
      <p:ext uri="{BB962C8B-B14F-4D97-AF65-F5344CB8AC3E}">
        <p14:creationId xmlns:p14="http://schemas.microsoft.com/office/powerpoint/2010/main" val="2331501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8397F-75E2-4E08-B97C-2B870D89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Consumer Confidence, Trust, and Loyalty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232C05-135B-4D26-8000-EBAAB9264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F7E14-9ADD-498C-8573-FBFA04FC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D08C91-8CCC-4B11-AD48-BC13B064E04F}"/>
              </a:ext>
            </a:extLst>
          </p:cNvPr>
          <p:cNvGrpSpPr/>
          <p:nvPr/>
        </p:nvGrpSpPr>
        <p:grpSpPr>
          <a:xfrm>
            <a:off x="903516" y="1486320"/>
            <a:ext cx="4371448" cy="4130713"/>
            <a:chOff x="838200" y="1599136"/>
            <a:chExt cx="4371448" cy="4130713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76F75D00-1EA3-464B-84BC-111626256057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599136"/>
              <a:ext cx="4371448" cy="4130713"/>
            </a:xfrm>
            <a:prstGeom prst="rect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txBody>
            <a:bodyPr vert="horz" lIns="274320" tIns="182880" rIns="274320" bIns="91440" rtlCol="0" anchor="t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/>
                <a:t>Consumers want products that are…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2400"/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2400"/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2400"/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2400"/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2400"/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/>
                <a:t>…with a greater selection and at lower cost.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3FCC7B-C1CC-4EA2-A677-8D542394A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83" b="3783"/>
            <a:stretch/>
          </p:blipFill>
          <p:spPr>
            <a:xfrm>
              <a:off x="1054276" y="2688876"/>
              <a:ext cx="3939296" cy="1888288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8F37FC-4F42-4D4F-83B6-1B936BB776C3}"/>
              </a:ext>
            </a:extLst>
          </p:cNvPr>
          <p:cNvSpPr txBox="1">
            <a:spLocks/>
          </p:cNvSpPr>
          <p:nvPr/>
        </p:nvSpPr>
        <p:spPr>
          <a:xfrm>
            <a:off x="5834744" y="1486320"/>
            <a:ext cx="5519056" cy="851580"/>
          </a:xfrm>
          <a:prstGeom prst="rect">
            <a:avLst/>
          </a:prstGeom>
          <a:solidFill>
            <a:schemeClr val="bg2">
              <a:lumMod val="25000"/>
            </a:schemeClr>
          </a:solidFill>
          <a:ln w="38100">
            <a:noFill/>
          </a:ln>
        </p:spPr>
        <p:txBody>
          <a:bodyPr vert="horz" wrap="square" lIns="182880" tIns="91440" rIns="182880" bIns="9144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>
                <a:solidFill>
                  <a:schemeClr val="bg1"/>
                </a:solidFill>
              </a:rPr>
              <a:t>Standardization helps make 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this possible!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A0956C-70AA-4387-86DD-09748BC21B86}"/>
              </a:ext>
            </a:extLst>
          </p:cNvPr>
          <p:cNvCxnSpPr>
            <a:stCxn id="10" idx="1"/>
          </p:cNvCxnSpPr>
          <p:nvPr/>
        </p:nvCxnSpPr>
        <p:spPr>
          <a:xfrm flipH="1">
            <a:off x="5274964" y="1912110"/>
            <a:ext cx="55978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B7268B-ACFB-4E7E-822E-82AA3F363527}"/>
              </a:ext>
            </a:extLst>
          </p:cNvPr>
          <p:cNvSpPr txBox="1">
            <a:spLocks/>
          </p:cNvSpPr>
          <p:nvPr/>
        </p:nvSpPr>
        <p:spPr>
          <a:xfrm>
            <a:off x="5834745" y="2626584"/>
            <a:ext cx="5519056" cy="34091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Standardization benefits public health, safety, and the environment, and gives customers confidence in the products they purchase.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Products that take these needs into account are more likely to be accepted into the marketplace.</a:t>
            </a:r>
          </a:p>
        </p:txBody>
      </p:sp>
    </p:spTree>
    <p:extLst>
      <p:ext uri="{BB962C8B-B14F-4D97-AF65-F5344CB8AC3E}">
        <p14:creationId xmlns:p14="http://schemas.microsoft.com/office/powerpoint/2010/main" val="2721318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Date xmlns="6dfc6e00-eaa7-471f-8691-9b952787d5c9" xsi:nil="true"/>
    <Description0 xmlns="6dfc6e00-eaa7-471f-8691-9b952787d5c9" xsi:nil="true"/>
    <PublishingStartDate xmlns="http://schemas.microsoft.com/sharepoint/v3" xsi:nil="true"/>
    <TaxCatchAll xmlns="cfe53b65-3c36-4587-b144-e9caa3012b85"/>
    <Description_x0020_2 xmlns="6dfc6e00-eaa7-471f-8691-9b952787d5c9" xsi:nil="true"/>
    <Document_x0020_Type xmlns="6dfc6e00-eaa7-471f-8691-9b952787d5c9" xsi:nil="true"/>
    <TaxKeywordTaxHTField xmlns="cfe53b65-3c36-4587-b144-e9caa3012b85">
      <Terms xmlns="http://schemas.microsoft.com/office/infopath/2007/PartnerControls"/>
    </TaxKeywordTaxHTField>
    <Keywords0 xmlns="6dfc6e00-eaa7-471f-8691-9b952787d5c9" xsi:nil="true"/>
    <Action xmlns="6dfc6e00-eaa7-471f-8691-9b952787d5c9">Keep</Action>
    <PublishingExpiration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A03758D-FCD1-438E-A4BD-FD641C6B2CAA}"/>
</file>

<file path=customXml/itemProps2.xml><?xml version="1.0" encoding="utf-8"?>
<ds:datastoreItem xmlns:ds="http://schemas.openxmlformats.org/officeDocument/2006/customXml" ds:itemID="{78E76B1B-8BE5-4562-8DF3-754C497FEFAF}"/>
</file>

<file path=customXml/itemProps3.xml><?xml version="1.0" encoding="utf-8"?>
<ds:datastoreItem xmlns:ds="http://schemas.openxmlformats.org/officeDocument/2006/customXml" ds:itemID="{CD2B3272-7533-4EE9-AB3E-9FF13554B465}"/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1223</Words>
  <Application>Microsoft Office PowerPoint</Application>
  <PresentationFormat>Widescreen</PresentationFormat>
  <Paragraphs>150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Wingdings</vt:lpstr>
      <vt:lpstr>Aptos</vt:lpstr>
      <vt:lpstr>Arial</vt:lpstr>
      <vt:lpstr>Aptos ExtraBold</vt:lpstr>
      <vt:lpstr>Aptos Black</vt:lpstr>
      <vt:lpstr>Calibri</vt:lpstr>
      <vt:lpstr>Aptos SemiBold</vt:lpstr>
      <vt:lpstr>Office Theme</vt:lpstr>
      <vt:lpstr>Why We Need to Be Involved in Standards Development</vt:lpstr>
      <vt:lpstr>Standardization, in a Nutshell</vt:lpstr>
      <vt:lpstr>Why is Standardization Important?</vt:lpstr>
      <vt:lpstr>How Standards Boost Business</vt:lpstr>
      <vt:lpstr>How Can Standards Boost Business?</vt:lpstr>
      <vt:lpstr>Competitiveness</vt:lpstr>
      <vt:lpstr>Efficiency and Cost Savings</vt:lpstr>
      <vt:lpstr>Innovation and R&amp;D</vt:lpstr>
      <vt:lpstr>Consumer Confidence, Trust, and Loyalty</vt:lpstr>
      <vt:lpstr>Market Access and Trade</vt:lpstr>
      <vt:lpstr>Inform, complement, or serve in lieu of regulation</vt:lpstr>
      <vt:lpstr>How We Get There</vt:lpstr>
      <vt:lpstr>Evaluate…</vt:lpstr>
      <vt:lpstr>Educate…</vt:lpstr>
      <vt:lpstr>Act…</vt:lpstr>
      <vt:lpstr>[Supplement this deck]</vt:lpstr>
      <vt:lpstr>For More Information</vt:lpstr>
      <vt:lpstr>Appendix</vt:lpstr>
      <vt:lpstr>Case Study: Bentley Motors</vt:lpstr>
      <vt:lpstr>Case Study: ICAO E-passports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Yost</dc:creator>
  <cp:lastModifiedBy>Samantha Yost</cp:lastModifiedBy>
  <cp:revision>34</cp:revision>
  <dcterms:created xsi:type="dcterms:W3CDTF">2024-05-10T13:34:37Z</dcterms:created>
  <dcterms:modified xsi:type="dcterms:W3CDTF">2024-10-14T14:14:00Z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0x0101008CEA0F26C7743146B81ADA30DB412C57</vt:lpwstr>
  </property>
</Properties>
</file>